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3.xml" ContentType="application/vnd.openxmlformats-officedocument.theme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0" r:id="rId4"/>
    <p:sldMasterId id="2147483755" r:id="rId5"/>
    <p:sldMasterId id="2147483736" r:id="rId6"/>
    <p:sldMasterId id="2147483784" r:id="rId7"/>
  </p:sldMasterIdLst>
  <p:notesMasterIdLst>
    <p:notesMasterId r:id="rId22"/>
  </p:notesMasterIdLst>
  <p:handoutMasterIdLst>
    <p:handoutMasterId r:id="rId23"/>
  </p:handoutMasterIdLst>
  <p:sldIdLst>
    <p:sldId id="259" r:id="rId8"/>
    <p:sldId id="260" r:id="rId9"/>
    <p:sldId id="261" r:id="rId10"/>
    <p:sldId id="262" r:id="rId11"/>
    <p:sldId id="270" r:id="rId12"/>
    <p:sldId id="268" r:id="rId13"/>
    <p:sldId id="272" r:id="rId14"/>
    <p:sldId id="265" r:id="rId15"/>
    <p:sldId id="264" r:id="rId16"/>
    <p:sldId id="263" r:id="rId17"/>
    <p:sldId id="266" r:id="rId18"/>
    <p:sldId id="273" r:id="rId19"/>
    <p:sldId id="267" r:id="rId20"/>
    <p:sldId id="26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3C6B"/>
    <a:srgbClr val="95158C"/>
    <a:srgbClr val="9B27AE"/>
    <a:srgbClr val="CB2496"/>
    <a:srgbClr val="F5F5F5"/>
    <a:srgbClr val="E8572E"/>
    <a:srgbClr val="183A6A"/>
    <a:srgbClr val="153C6A"/>
    <a:srgbClr val="2F5583"/>
    <a:srgbClr val="F56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Style à thème 1 - Accentuation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Style à thème 1 - Accentuation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5884"/>
  </p:normalViewPr>
  <p:slideViewPr>
    <p:cSldViewPr snapToGrid="0">
      <p:cViewPr varScale="1">
        <p:scale>
          <a:sx n="65" d="100"/>
          <a:sy n="65" d="100"/>
        </p:scale>
        <p:origin x="720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5" d="100"/>
        <a:sy n="105" d="100"/>
      </p:scale>
      <p:origin x="0" y="0"/>
    </p:cViewPr>
  </p:notesTextViewPr>
  <p:sorterViewPr>
    <p:cViewPr>
      <p:scale>
        <a:sx n="100" d="100"/>
        <a:sy n="100" d="100"/>
      </p:scale>
      <p:origin x="0" y="-756"/>
    </p:cViewPr>
  </p:sorterViewPr>
  <p:notesViewPr>
    <p:cSldViewPr snapToGrid="0">
      <p:cViewPr varScale="1">
        <p:scale>
          <a:sx n="50" d="100"/>
          <a:sy n="50" d="100"/>
        </p:scale>
        <p:origin x="2712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748998-13CA-470D-812C-08C460A6FCB9}" type="datetimeFigureOut">
              <a:rPr lang="en-GB" smtClean="0"/>
              <a:t>04/06/2021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FCD5FA-0B4B-4B46-9EC0-3DCA856E2883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38263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FBC01F-86EE-854D-8285-D4766E7219A4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B22294-0B6D-AA48-8DB6-F630C1A463B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468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/Content Slide - Blue +Aim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>
            <a:extLst>
              <a:ext uri="{FF2B5EF4-FFF2-40B4-BE49-F238E27FC236}">
                <a16:creationId xmlns:a16="http://schemas.microsoft.com/office/drawing/2014/main" id="{D3A4D32A-B8DE-BA44-AC71-82AE9FFE06E3}"/>
              </a:ext>
            </a:extLst>
          </p:cNvPr>
          <p:cNvSpPr txBox="1">
            <a:spLocks/>
          </p:cNvSpPr>
          <p:nvPr userDrawn="1"/>
        </p:nvSpPr>
        <p:spPr>
          <a:xfrm>
            <a:off x="1375961" y="284060"/>
            <a:ext cx="9574118" cy="3651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spcBef>
                <a:spcPts val="500"/>
              </a:spcBef>
            </a:pPr>
            <a:endParaRPr lang="en-US" b="1" dirty="0">
              <a:solidFill>
                <a:srgbClr val="153C6A"/>
              </a:solidFill>
            </a:endParaRPr>
          </a:p>
        </p:txBody>
      </p:sp>
      <p:sp>
        <p:nvSpPr>
          <p:cNvPr id="24" name="Title Placeholder 1">
            <a:extLst>
              <a:ext uri="{FF2B5EF4-FFF2-40B4-BE49-F238E27FC236}">
                <a16:creationId xmlns:a16="http://schemas.microsoft.com/office/drawing/2014/main" id="{43A9427B-1988-8B43-BDD6-01BE28DF41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5961" y="280377"/>
            <a:ext cx="9574118" cy="486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25" name="Text Placeholder 33">
            <a:extLst>
              <a:ext uri="{FF2B5EF4-FFF2-40B4-BE49-F238E27FC236}">
                <a16:creationId xmlns:a16="http://schemas.microsoft.com/office/drawing/2014/main" id="{7A514957-6C43-B14B-A7D7-CFECEC2A252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76362" y="759656"/>
            <a:ext cx="9573717" cy="4865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rgbClr val="E8572E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5" name="Image 25">
            <a:extLst>
              <a:ext uri="{FF2B5EF4-FFF2-40B4-BE49-F238E27FC236}">
                <a16:creationId xmlns:a16="http://schemas.microsoft.com/office/drawing/2014/main" id="{C30F0821-F21D-C041-AAD3-B1060033B7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7878" y="3694319"/>
            <a:ext cx="1013670" cy="2723114"/>
          </a:xfrm>
          <a:prstGeom prst="rect">
            <a:avLst/>
          </a:prstGeom>
          <a:effectLst>
            <a:outerShdw blurRad="114300" dir="8100000" sx="16000" sy="16000" kx="1200000" algn="br" rotWithShape="0">
              <a:prstClr val="black">
                <a:alpha val="40000"/>
              </a:prstClr>
            </a:outerShdw>
          </a:effec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D96CEE-DF31-F342-8321-3682AEB2F43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375961" y="1666158"/>
            <a:ext cx="9132887" cy="4584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pic>
        <p:nvPicPr>
          <p:cNvPr id="7" name="Image 9">
            <a:extLst>
              <a:ext uri="{FF2B5EF4-FFF2-40B4-BE49-F238E27FC236}">
                <a16:creationId xmlns:a16="http://schemas.microsoft.com/office/drawing/2014/main" id="{1368FE21-84B0-2C4B-B7B8-CE97BED80C2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7404" y="261162"/>
            <a:ext cx="540539" cy="72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694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913C027-7B9F-6F49-8889-63424B0F4D30}"/>
              </a:ext>
            </a:extLst>
          </p:cNvPr>
          <p:cNvSpPr/>
          <p:nvPr userDrawn="1"/>
        </p:nvSpPr>
        <p:spPr>
          <a:xfrm>
            <a:off x="3855436" y="5204201"/>
            <a:ext cx="44811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www.sidetrade.com</a:t>
            </a: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Image 10">
            <a:extLst>
              <a:ext uri="{FF2B5EF4-FFF2-40B4-BE49-F238E27FC236}">
                <a16:creationId xmlns:a16="http://schemas.microsoft.com/office/drawing/2014/main" id="{9CBA1D98-3450-8545-9141-76E86F8F94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9148" y="2468906"/>
            <a:ext cx="3473704" cy="849547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CF5F0D4C-DED4-D745-8BC2-508E117FE1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18575" y="3660076"/>
            <a:ext cx="3154850" cy="3525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Name</a:t>
            </a:r>
            <a:endParaRPr lang="en-US" dirty="0"/>
          </a:p>
        </p:txBody>
      </p:sp>
      <p:sp>
        <p:nvSpPr>
          <p:cNvPr id="5" name="Text Placeholder 33">
            <a:extLst>
              <a:ext uri="{FF2B5EF4-FFF2-40B4-BE49-F238E27FC236}">
                <a16:creationId xmlns:a16="http://schemas.microsoft.com/office/drawing/2014/main" id="{C3FE1D3F-7730-B449-A744-8C18497CAA2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18776" y="3938578"/>
            <a:ext cx="3154449" cy="2783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Job Title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6968E082-37BB-A04B-B5FE-BDFFED746EA7}"/>
              </a:ext>
            </a:extLst>
          </p:cNvPr>
          <p:cNvSpPr txBox="1">
            <a:spLocks/>
          </p:cNvSpPr>
          <p:nvPr userDrawn="1"/>
        </p:nvSpPr>
        <p:spPr>
          <a:xfrm>
            <a:off x="4518575" y="4302628"/>
            <a:ext cx="3154850" cy="3525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1200" b="0" dirty="0">
                <a:solidFill>
                  <a:srgbClr val="E8572E"/>
                </a:solidFill>
              </a:rPr>
              <a:t>(0) xxx xxx xxx</a:t>
            </a:r>
            <a:endParaRPr lang="en-US" sz="1200" b="0" dirty="0">
              <a:solidFill>
                <a:srgbClr val="E8572E"/>
              </a:solidFill>
            </a:endParaRPr>
          </a:p>
        </p:txBody>
      </p:sp>
      <p:sp>
        <p:nvSpPr>
          <p:cNvPr id="7" name="Text Placeholder 33">
            <a:extLst>
              <a:ext uri="{FF2B5EF4-FFF2-40B4-BE49-F238E27FC236}">
                <a16:creationId xmlns:a16="http://schemas.microsoft.com/office/drawing/2014/main" id="{E86A1F81-FD79-2D4C-8489-E5ABEF3FF0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18776" y="4581130"/>
            <a:ext cx="3154449" cy="2783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200" b="0">
                <a:solidFill>
                  <a:srgbClr val="E8572E"/>
                </a:solidFill>
              </a:defRPr>
            </a:lvl1pPr>
          </a:lstStyle>
          <a:p>
            <a:pPr lvl="0"/>
            <a:r>
              <a:rPr lang="en-GB" dirty="0"/>
              <a:t>email</a:t>
            </a:r>
          </a:p>
        </p:txBody>
      </p:sp>
    </p:spTree>
    <p:extLst>
      <p:ext uri="{BB962C8B-B14F-4D97-AF65-F5344CB8AC3E}">
        <p14:creationId xmlns:p14="http://schemas.microsoft.com/office/powerpoint/2010/main" val="4056972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low Ch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8BFDA836-28E7-0443-A13A-BF0D63809831}"/>
              </a:ext>
            </a:extLst>
          </p:cNvPr>
          <p:cNvSpPr/>
          <p:nvPr userDrawn="1"/>
        </p:nvSpPr>
        <p:spPr>
          <a:xfrm>
            <a:off x="8137426" y="1994502"/>
            <a:ext cx="2880000" cy="1440000"/>
          </a:xfrm>
          <a:prstGeom prst="roundRect">
            <a:avLst/>
          </a:prstGeom>
          <a:solidFill>
            <a:srgbClr val="E8572E"/>
          </a:solidFill>
          <a:ln>
            <a:solidFill>
              <a:srgbClr val="E8572E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8572E"/>
              </a:solidFill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49DBDD51-D453-F045-89E4-69DB4AC1D618}"/>
              </a:ext>
            </a:extLst>
          </p:cNvPr>
          <p:cNvSpPr/>
          <p:nvPr userDrawn="1"/>
        </p:nvSpPr>
        <p:spPr>
          <a:xfrm>
            <a:off x="4428950" y="4419157"/>
            <a:ext cx="2880000" cy="1440000"/>
          </a:xfrm>
          <a:prstGeom prst="roundRect">
            <a:avLst/>
          </a:prstGeom>
          <a:solidFill>
            <a:srgbClr val="E8572E"/>
          </a:solidFill>
          <a:ln>
            <a:solidFill>
              <a:srgbClr val="E8572E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8572E"/>
              </a:solidFill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F00C2B-FB71-CD42-8B67-4853CA7C0D5C}"/>
              </a:ext>
            </a:extLst>
          </p:cNvPr>
          <p:cNvSpPr/>
          <p:nvPr userDrawn="1"/>
        </p:nvSpPr>
        <p:spPr>
          <a:xfrm>
            <a:off x="755292" y="1994502"/>
            <a:ext cx="2880000" cy="1440000"/>
          </a:xfrm>
          <a:prstGeom prst="roundRect">
            <a:avLst/>
          </a:prstGeom>
          <a:solidFill>
            <a:srgbClr val="E8572E"/>
          </a:solidFill>
          <a:ln>
            <a:solidFill>
              <a:srgbClr val="E8572E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8572E"/>
              </a:solidFill>
            </a:endParaRP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724AD432-4CC3-AF48-B273-C805A43591F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292" y="3836014"/>
            <a:ext cx="2880000" cy="26062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FCA36DBC-17FA-3E4F-B9F0-F144E97AC5D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6359" y="1411359"/>
            <a:ext cx="2880000" cy="26062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9ADF5EBD-D210-FA40-B2AA-1509A7EB03F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7426" y="3836014"/>
            <a:ext cx="2880000" cy="26062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2" name="Text Placeholder 33">
            <a:extLst>
              <a:ext uri="{FF2B5EF4-FFF2-40B4-BE49-F238E27FC236}">
                <a16:creationId xmlns:a16="http://schemas.microsoft.com/office/drawing/2014/main" id="{815D9A62-9731-884D-A6BD-AA354E1E33A7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845292" y="2203193"/>
            <a:ext cx="2700000" cy="486578"/>
          </a:xfrm>
        </p:spPr>
        <p:txBody>
          <a:bodyPr anchor="ctr">
            <a:noAutofit/>
          </a:bodyPr>
          <a:lstStyle>
            <a:lvl1pPr marL="0" indent="0" algn="ctr">
              <a:buNone/>
              <a:defRPr sz="2500" b="1">
                <a:solidFill>
                  <a:srgbClr val="153C6A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33" name="Text Placeholder 33">
            <a:extLst>
              <a:ext uri="{FF2B5EF4-FFF2-40B4-BE49-F238E27FC236}">
                <a16:creationId xmlns:a16="http://schemas.microsoft.com/office/drawing/2014/main" id="{B858D202-2A2C-9242-9835-7868FBEEED85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845292" y="2697464"/>
            <a:ext cx="2700000" cy="486578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E79526E9-9110-5E4C-9491-CD3754B55FDC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8227426" y="2203193"/>
            <a:ext cx="2700000" cy="486578"/>
          </a:xfrm>
        </p:spPr>
        <p:txBody>
          <a:bodyPr anchor="ctr">
            <a:noAutofit/>
          </a:bodyPr>
          <a:lstStyle>
            <a:lvl1pPr marL="0" indent="0" algn="ctr">
              <a:buNone/>
              <a:defRPr sz="2500" b="1">
                <a:solidFill>
                  <a:srgbClr val="153C6A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35" name="Text Placeholder 33">
            <a:extLst>
              <a:ext uri="{FF2B5EF4-FFF2-40B4-BE49-F238E27FC236}">
                <a16:creationId xmlns:a16="http://schemas.microsoft.com/office/drawing/2014/main" id="{52175C15-AFE6-D149-AF69-46F0DB55543A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8227426" y="2697464"/>
            <a:ext cx="2700000" cy="486578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36" name="Text Placeholder 33">
            <a:extLst>
              <a:ext uri="{FF2B5EF4-FFF2-40B4-BE49-F238E27FC236}">
                <a16:creationId xmlns:a16="http://schemas.microsoft.com/office/drawing/2014/main" id="{42852E40-0E8F-B644-93BA-86137EF33FE8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4518950" y="4578742"/>
            <a:ext cx="2700000" cy="486578"/>
          </a:xfrm>
        </p:spPr>
        <p:txBody>
          <a:bodyPr anchor="ctr">
            <a:noAutofit/>
          </a:bodyPr>
          <a:lstStyle>
            <a:lvl1pPr marL="0" indent="0" algn="ctr">
              <a:buNone/>
              <a:defRPr sz="2500" b="1">
                <a:solidFill>
                  <a:srgbClr val="153C6A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37" name="Text Placeholder 33">
            <a:extLst>
              <a:ext uri="{FF2B5EF4-FFF2-40B4-BE49-F238E27FC236}">
                <a16:creationId xmlns:a16="http://schemas.microsoft.com/office/drawing/2014/main" id="{0427A496-C5F5-E04A-A712-D7CBB124BF75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4518950" y="5073013"/>
            <a:ext cx="2700000" cy="486578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38" name="Text Placeholder 33">
            <a:extLst>
              <a:ext uri="{FF2B5EF4-FFF2-40B4-BE49-F238E27FC236}">
                <a16:creationId xmlns:a16="http://schemas.microsoft.com/office/drawing/2014/main" id="{DEB10F19-6F1F-5F49-A19B-A421E3AC31DF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8337973" y="4614513"/>
            <a:ext cx="2478906" cy="649523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 b="1">
                <a:solidFill>
                  <a:srgbClr val="E8572E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39" name="Text Placeholder 33">
            <a:extLst>
              <a:ext uri="{FF2B5EF4-FFF2-40B4-BE49-F238E27FC236}">
                <a16:creationId xmlns:a16="http://schemas.microsoft.com/office/drawing/2014/main" id="{3FC6ACF5-C717-FD4C-BCE1-0E8E56445794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8337973" y="5264037"/>
            <a:ext cx="2478906" cy="486578"/>
          </a:xfrm>
        </p:spPr>
        <p:txBody>
          <a:bodyPr anchor="ctr">
            <a:noAutofit/>
          </a:bodyPr>
          <a:lstStyle>
            <a:lvl1pPr marL="0" indent="0" algn="ctr">
              <a:buNone/>
              <a:defRPr sz="17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40" name="Text Placeholder 33">
            <a:extLst>
              <a:ext uri="{FF2B5EF4-FFF2-40B4-BE49-F238E27FC236}">
                <a16:creationId xmlns:a16="http://schemas.microsoft.com/office/drawing/2014/main" id="{1334547C-EB2B-7C4A-BEA8-63BEC352EEC7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955839" y="4578742"/>
            <a:ext cx="2478906" cy="649523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 b="1">
                <a:solidFill>
                  <a:srgbClr val="E8572E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41" name="Text Placeholder 33">
            <a:extLst>
              <a:ext uri="{FF2B5EF4-FFF2-40B4-BE49-F238E27FC236}">
                <a16:creationId xmlns:a16="http://schemas.microsoft.com/office/drawing/2014/main" id="{3F1E881D-E5A9-5643-B776-2715C42FE3FC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955839" y="5228266"/>
            <a:ext cx="2478906" cy="486578"/>
          </a:xfrm>
        </p:spPr>
        <p:txBody>
          <a:bodyPr anchor="ctr">
            <a:noAutofit/>
          </a:bodyPr>
          <a:lstStyle>
            <a:lvl1pPr marL="0" indent="0" algn="ctr">
              <a:buNone/>
              <a:defRPr sz="17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42" name="Text Placeholder 33">
            <a:extLst>
              <a:ext uri="{FF2B5EF4-FFF2-40B4-BE49-F238E27FC236}">
                <a16:creationId xmlns:a16="http://schemas.microsoft.com/office/drawing/2014/main" id="{A17B6482-B911-364B-A60A-A1420FE46B59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4646906" y="2159021"/>
            <a:ext cx="2478906" cy="649523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 b="1">
                <a:solidFill>
                  <a:srgbClr val="E8572E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43" name="Text Placeholder 33">
            <a:extLst>
              <a:ext uri="{FF2B5EF4-FFF2-40B4-BE49-F238E27FC236}">
                <a16:creationId xmlns:a16="http://schemas.microsoft.com/office/drawing/2014/main" id="{78F9DC86-C640-9440-B964-DAFB333E2198}"/>
              </a:ext>
            </a:extLst>
          </p:cNvPr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4646906" y="2808545"/>
            <a:ext cx="2478906" cy="486578"/>
          </a:xfrm>
        </p:spPr>
        <p:txBody>
          <a:bodyPr anchor="ctr">
            <a:noAutofit/>
          </a:bodyPr>
          <a:lstStyle>
            <a:lvl1pPr marL="0" indent="0" algn="ctr">
              <a:buNone/>
              <a:defRPr sz="17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30" name="Title Placeholder 1">
            <a:extLst>
              <a:ext uri="{FF2B5EF4-FFF2-40B4-BE49-F238E27FC236}">
                <a16:creationId xmlns:a16="http://schemas.microsoft.com/office/drawing/2014/main" id="{B6470BD0-C87D-3F43-87A4-D880BFF5136A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375961" y="280377"/>
            <a:ext cx="9574118" cy="486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153C6A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Click To Add Title</a:t>
            </a:r>
            <a:endParaRPr lang="en-US" dirty="0"/>
          </a:p>
        </p:txBody>
      </p:sp>
      <p:sp>
        <p:nvSpPr>
          <p:cNvPr id="31" name="Text Placeholder 33">
            <a:extLst>
              <a:ext uri="{FF2B5EF4-FFF2-40B4-BE49-F238E27FC236}">
                <a16:creationId xmlns:a16="http://schemas.microsoft.com/office/drawing/2014/main" id="{A07041EA-0DC1-2E4B-9991-D203A42E11FE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376362" y="759656"/>
            <a:ext cx="9573717" cy="486578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rgbClr val="E8572E"/>
                </a:solidFill>
              </a:defRPr>
            </a:lvl1pPr>
          </a:lstStyle>
          <a:p>
            <a:pPr lvl="0"/>
            <a:r>
              <a:rPr lang="en-GB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3831013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/ Content Slide +Aim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>
            <a:extLst>
              <a:ext uri="{FF2B5EF4-FFF2-40B4-BE49-F238E27FC236}">
                <a16:creationId xmlns:a16="http://schemas.microsoft.com/office/drawing/2014/main" id="{D3A4D32A-B8DE-BA44-AC71-82AE9FFE06E3}"/>
              </a:ext>
            </a:extLst>
          </p:cNvPr>
          <p:cNvSpPr txBox="1">
            <a:spLocks/>
          </p:cNvSpPr>
          <p:nvPr userDrawn="1"/>
        </p:nvSpPr>
        <p:spPr>
          <a:xfrm>
            <a:off x="1375961" y="284060"/>
            <a:ext cx="9574118" cy="3651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spcBef>
                <a:spcPts val="500"/>
              </a:spcBef>
            </a:pPr>
            <a:endParaRPr lang="en-US" b="1" dirty="0">
              <a:solidFill>
                <a:srgbClr val="153C6A"/>
              </a:solidFill>
            </a:endParaRPr>
          </a:p>
        </p:txBody>
      </p:sp>
      <p:sp>
        <p:nvSpPr>
          <p:cNvPr id="24" name="Title Placeholder 1">
            <a:extLst>
              <a:ext uri="{FF2B5EF4-FFF2-40B4-BE49-F238E27FC236}">
                <a16:creationId xmlns:a16="http://schemas.microsoft.com/office/drawing/2014/main" id="{43A9427B-1988-8B43-BDD6-01BE28DF4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961" y="280377"/>
            <a:ext cx="9574118" cy="486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solidFill>
                  <a:srgbClr val="153C6A"/>
                </a:solidFill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25" name="Text Placeholder 33">
            <a:extLst>
              <a:ext uri="{FF2B5EF4-FFF2-40B4-BE49-F238E27FC236}">
                <a16:creationId xmlns:a16="http://schemas.microsoft.com/office/drawing/2014/main" id="{7A514957-6C43-B14B-A7D7-CFECEC2A252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76362" y="759656"/>
            <a:ext cx="9573717" cy="4865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rgbClr val="E8572E"/>
                </a:solidFill>
              </a:defRPr>
            </a:lvl1pPr>
          </a:lstStyle>
          <a:p>
            <a:pPr lvl="0"/>
            <a:r>
              <a:rPr lang="en-GB" dirty="0"/>
              <a:t>Click to edit Master text style</a:t>
            </a:r>
          </a:p>
        </p:txBody>
      </p:sp>
      <p:pic>
        <p:nvPicPr>
          <p:cNvPr id="5" name="Image 25">
            <a:extLst>
              <a:ext uri="{FF2B5EF4-FFF2-40B4-BE49-F238E27FC236}">
                <a16:creationId xmlns:a16="http://schemas.microsoft.com/office/drawing/2014/main" id="{C30F0821-F21D-C041-AAD3-B1060033B7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7878" y="3694319"/>
            <a:ext cx="1013670" cy="2723114"/>
          </a:xfrm>
          <a:prstGeom prst="rect">
            <a:avLst/>
          </a:prstGeom>
          <a:effectLst>
            <a:outerShdw blurRad="114300" dir="8100000" sx="16000" sy="16000" kx="1200000" algn="br" rotWithShape="0">
              <a:prstClr val="black">
                <a:alpha val="40000"/>
              </a:prstClr>
            </a:outerShdw>
          </a:effec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D96CEE-DF31-F342-8321-3682AEB2F43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375961" y="1666158"/>
            <a:ext cx="9132887" cy="4584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2392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/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>
            <a:extLst>
              <a:ext uri="{FF2B5EF4-FFF2-40B4-BE49-F238E27FC236}">
                <a16:creationId xmlns:a16="http://schemas.microsoft.com/office/drawing/2014/main" id="{D3A4D32A-B8DE-BA44-AC71-82AE9FFE06E3}"/>
              </a:ext>
            </a:extLst>
          </p:cNvPr>
          <p:cNvSpPr txBox="1">
            <a:spLocks/>
          </p:cNvSpPr>
          <p:nvPr userDrawn="1"/>
        </p:nvSpPr>
        <p:spPr>
          <a:xfrm>
            <a:off x="1375961" y="284060"/>
            <a:ext cx="9574118" cy="3651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spcBef>
                <a:spcPts val="500"/>
              </a:spcBef>
            </a:pPr>
            <a:endParaRPr lang="en-US" b="1" dirty="0">
              <a:solidFill>
                <a:srgbClr val="153C6A"/>
              </a:solidFill>
            </a:endParaRPr>
          </a:p>
        </p:txBody>
      </p:sp>
      <p:sp>
        <p:nvSpPr>
          <p:cNvPr id="24" name="Title Placeholder 1">
            <a:extLst>
              <a:ext uri="{FF2B5EF4-FFF2-40B4-BE49-F238E27FC236}">
                <a16:creationId xmlns:a16="http://schemas.microsoft.com/office/drawing/2014/main" id="{43A9427B-1988-8B43-BDD6-01BE28DF4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961" y="280377"/>
            <a:ext cx="9574118" cy="486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solidFill>
                  <a:srgbClr val="153C6A"/>
                </a:solidFill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25" name="Text Placeholder 33">
            <a:extLst>
              <a:ext uri="{FF2B5EF4-FFF2-40B4-BE49-F238E27FC236}">
                <a16:creationId xmlns:a16="http://schemas.microsoft.com/office/drawing/2014/main" id="{7A514957-6C43-B14B-A7D7-CFECEC2A252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76362" y="759656"/>
            <a:ext cx="9573717" cy="4865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rgbClr val="E8572E"/>
                </a:solidFill>
              </a:defRPr>
            </a:lvl1pPr>
          </a:lstStyle>
          <a:p>
            <a:pPr lvl="0"/>
            <a:r>
              <a:rPr lang="en-GB" dirty="0"/>
              <a:t>Click to edit Master text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D96CEE-DF31-F342-8321-3682AEB2F43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375961" y="1666158"/>
            <a:ext cx="9573717" cy="4584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6076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 Boxes - Horizontal +Aim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>
            <a:extLst>
              <a:ext uri="{FF2B5EF4-FFF2-40B4-BE49-F238E27FC236}">
                <a16:creationId xmlns:a16="http://schemas.microsoft.com/office/drawing/2014/main" id="{D3A4D32A-B8DE-BA44-AC71-82AE9FFE06E3}"/>
              </a:ext>
            </a:extLst>
          </p:cNvPr>
          <p:cNvSpPr txBox="1">
            <a:spLocks/>
          </p:cNvSpPr>
          <p:nvPr userDrawn="1"/>
        </p:nvSpPr>
        <p:spPr>
          <a:xfrm>
            <a:off x="1375961" y="284060"/>
            <a:ext cx="9574118" cy="3651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spcBef>
                <a:spcPts val="500"/>
              </a:spcBef>
            </a:pPr>
            <a:endParaRPr lang="en-US" b="1" dirty="0">
              <a:solidFill>
                <a:srgbClr val="153C6A"/>
              </a:solidFill>
            </a:endParaRPr>
          </a:p>
        </p:txBody>
      </p:sp>
      <p:sp>
        <p:nvSpPr>
          <p:cNvPr id="24" name="Title Placeholder 1">
            <a:extLst>
              <a:ext uri="{FF2B5EF4-FFF2-40B4-BE49-F238E27FC236}">
                <a16:creationId xmlns:a16="http://schemas.microsoft.com/office/drawing/2014/main" id="{43A9427B-1988-8B43-BDD6-01BE28DF4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961" y="280377"/>
            <a:ext cx="9574118" cy="486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solidFill>
                  <a:srgbClr val="153C6A"/>
                </a:solidFill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25" name="Text Placeholder 33">
            <a:extLst>
              <a:ext uri="{FF2B5EF4-FFF2-40B4-BE49-F238E27FC236}">
                <a16:creationId xmlns:a16="http://schemas.microsoft.com/office/drawing/2014/main" id="{7A514957-6C43-B14B-A7D7-CFECEC2A252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76362" y="759656"/>
            <a:ext cx="9573717" cy="4865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rgbClr val="E8572E"/>
                </a:solidFill>
              </a:defRPr>
            </a:lvl1pPr>
          </a:lstStyle>
          <a:p>
            <a:pPr lvl="0"/>
            <a:r>
              <a:rPr lang="en-GB" dirty="0"/>
              <a:t>Click to edit Master text style</a:t>
            </a:r>
          </a:p>
        </p:txBody>
      </p:sp>
      <p:pic>
        <p:nvPicPr>
          <p:cNvPr id="5" name="Image 25">
            <a:extLst>
              <a:ext uri="{FF2B5EF4-FFF2-40B4-BE49-F238E27FC236}">
                <a16:creationId xmlns:a16="http://schemas.microsoft.com/office/drawing/2014/main" id="{C30F0821-F21D-C041-AAD3-B1060033B7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7878" y="3694319"/>
            <a:ext cx="1013670" cy="2723114"/>
          </a:xfrm>
          <a:prstGeom prst="rect">
            <a:avLst/>
          </a:prstGeom>
          <a:effectLst>
            <a:outerShdw blurRad="114300" dir="8100000" sx="16000" sy="16000" kx="1200000" algn="br" rotWithShape="0">
              <a:prstClr val="black">
                <a:alpha val="40000"/>
              </a:prstClr>
            </a:outerShdw>
          </a:effectLst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255FBD4C-5058-8E41-9096-F32DAA32126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375961" y="1755942"/>
            <a:ext cx="9132887" cy="20244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5EC810E3-25C3-4645-BB06-FD97984F6CE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375960" y="4035934"/>
            <a:ext cx="9132887" cy="20244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6862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 Boxes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>
            <a:extLst>
              <a:ext uri="{FF2B5EF4-FFF2-40B4-BE49-F238E27FC236}">
                <a16:creationId xmlns:a16="http://schemas.microsoft.com/office/drawing/2014/main" id="{D3A4D32A-B8DE-BA44-AC71-82AE9FFE06E3}"/>
              </a:ext>
            </a:extLst>
          </p:cNvPr>
          <p:cNvSpPr txBox="1">
            <a:spLocks/>
          </p:cNvSpPr>
          <p:nvPr userDrawn="1"/>
        </p:nvSpPr>
        <p:spPr>
          <a:xfrm>
            <a:off x="1375961" y="284060"/>
            <a:ext cx="9574118" cy="3651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spcBef>
                <a:spcPts val="500"/>
              </a:spcBef>
            </a:pPr>
            <a:endParaRPr lang="en-US" b="1" dirty="0">
              <a:solidFill>
                <a:srgbClr val="153C6A"/>
              </a:solidFill>
            </a:endParaRPr>
          </a:p>
        </p:txBody>
      </p:sp>
      <p:sp>
        <p:nvSpPr>
          <p:cNvPr id="24" name="Title Placeholder 1">
            <a:extLst>
              <a:ext uri="{FF2B5EF4-FFF2-40B4-BE49-F238E27FC236}">
                <a16:creationId xmlns:a16="http://schemas.microsoft.com/office/drawing/2014/main" id="{43A9427B-1988-8B43-BDD6-01BE28DF4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961" y="280377"/>
            <a:ext cx="9574118" cy="486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solidFill>
                  <a:srgbClr val="153C6A"/>
                </a:solidFill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25" name="Text Placeholder 33">
            <a:extLst>
              <a:ext uri="{FF2B5EF4-FFF2-40B4-BE49-F238E27FC236}">
                <a16:creationId xmlns:a16="http://schemas.microsoft.com/office/drawing/2014/main" id="{7A514957-6C43-B14B-A7D7-CFECEC2A252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76362" y="759656"/>
            <a:ext cx="9573717" cy="4865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rgbClr val="E8572E"/>
                </a:solidFill>
              </a:defRPr>
            </a:lvl1pPr>
          </a:lstStyle>
          <a:p>
            <a:pPr lvl="0"/>
            <a:r>
              <a:rPr lang="en-GB" dirty="0"/>
              <a:t>Click to edit Master text style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6A93E40C-7218-AE40-8382-C80E7076BD6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375961" y="1755942"/>
            <a:ext cx="9132887" cy="20244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3D564643-62AC-2D40-B62D-2FCA19C7CED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375960" y="4035934"/>
            <a:ext cx="9132887" cy="20244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7884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Title Only +Aim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>
            <a:extLst>
              <a:ext uri="{FF2B5EF4-FFF2-40B4-BE49-F238E27FC236}">
                <a16:creationId xmlns:a16="http://schemas.microsoft.com/office/drawing/2014/main" id="{D3A4D32A-B8DE-BA44-AC71-82AE9FFE06E3}"/>
              </a:ext>
            </a:extLst>
          </p:cNvPr>
          <p:cNvSpPr txBox="1">
            <a:spLocks/>
          </p:cNvSpPr>
          <p:nvPr userDrawn="1"/>
        </p:nvSpPr>
        <p:spPr>
          <a:xfrm>
            <a:off x="1375961" y="284060"/>
            <a:ext cx="9574118" cy="3651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spcBef>
                <a:spcPts val="500"/>
              </a:spcBef>
            </a:pPr>
            <a:endParaRPr lang="en-US" b="1" dirty="0">
              <a:solidFill>
                <a:srgbClr val="153C6A"/>
              </a:solidFill>
            </a:endParaRPr>
          </a:p>
        </p:txBody>
      </p:sp>
      <p:sp>
        <p:nvSpPr>
          <p:cNvPr id="24" name="Title Placeholder 1">
            <a:extLst>
              <a:ext uri="{FF2B5EF4-FFF2-40B4-BE49-F238E27FC236}">
                <a16:creationId xmlns:a16="http://schemas.microsoft.com/office/drawing/2014/main" id="{43A9427B-1988-8B43-BDD6-01BE28DF4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961" y="280377"/>
            <a:ext cx="9574118" cy="486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solidFill>
                  <a:srgbClr val="153C6A"/>
                </a:solidFill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25" name="Text Placeholder 33">
            <a:extLst>
              <a:ext uri="{FF2B5EF4-FFF2-40B4-BE49-F238E27FC236}">
                <a16:creationId xmlns:a16="http://schemas.microsoft.com/office/drawing/2014/main" id="{7A514957-6C43-B14B-A7D7-CFECEC2A252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76362" y="759656"/>
            <a:ext cx="9573717" cy="4865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rgbClr val="E8572E"/>
                </a:solidFill>
              </a:defRPr>
            </a:lvl1pPr>
          </a:lstStyle>
          <a:p>
            <a:pPr lvl="0"/>
            <a:r>
              <a:rPr lang="en-GB" dirty="0"/>
              <a:t>Click to edit Master text style</a:t>
            </a:r>
          </a:p>
        </p:txBody>
      </p:sp>
      <p:pic>
        <p:nvPicPr>
          <p:cNvPr id="5" name="Image 25">
            <a:extLst>
              <a:ext uri="{FF2B5EF4-FFF2-40B4-BE49-F238E27FC236}">
                <a16:creationId xmlns:a16="http://schemas.microsoft.com/office/drawing/2014/main" id="{C30F0821-F21D-C041-AAD3-B1060033B7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7878" y="3694319"/>
            <a:ext cx="1013670" cy="2723114"/>
          </a:xfrm>
          <a:prstGeom prst="rect">
            <a:avLst/>
          </a:prstGeom>
          <a:effectLst>
            <a:outerShdw blurRad="114300" dir="8100000" sx="16000" sy="16000" kx="12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481812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>
            <a:extLst>
              <a:ext uri="{FF2B5EF4-FFF2-40B4-BE49-F238E27FC236}">
                <a16:creationId xmlns:a16="http://schemas.microsoft.com/office/drawing/2014/main" id="{D3A4D32A-B8DE-BA44-AC71-82AE9FFE06E3}"/>
              </a:ext>
            </a:extLst>
          </p:cNvPr>
          <p:cNvSpPr txBox="1">
            <a:spLocks/>
          </p:cNvSpPr>
          <p:nvPr userDrawn="1"/>
        </p:nvSpPr>
        <p:spPr>
          <a:xfrm>
            <a:off x="1375961" y="284060"/>
            <a:ext cx="9574118" cy="3651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spcBef>
                <a:spcPts val="500"/>
              </a:spcBef>
            </a:pPr>
            <a:endParaRPr lang="en-US" b="1" dirty="0">
              <a:solidFill>
                <a:srgbClr val="153C6A"/>
              </a:solidFill>
            </a:endParaRPr>
          </a:p>
        </p:txBody>
      </p:sp>
      <p:sp>
        <p:nvSpPr>
          <p:cNvPr id="24" name="Title Placeholder 1">
            <a:extLst>
              <a:ext uri="{FF2B5EF4-FFF2-40B4-BE49-F238E27FC236}">
                <a16:creationId xmlns:a16="http://schemas.microsoft.com/office/drawing/2014/main" id="{43A9427B-1988-8B43-BDD6-01BE28DF4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961" y="280377"/>
            <a:ext cx="9574118" cy="486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solidFill>
                  <a:srgbClr val="153C6A"/>
                </a:solidFill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25" name="Text Placeholder 33">
            <a:extLst>
              <a:ext uri="{FF2B5EF4-FFF2-40B4-BE49-F238E27FC236}">
                <a16:creationId xmlns:a16="http://schemas.microsoft.com/office/drawing/2014/main" id="{7A514957-6C43-B14B-A7D7-CFECEC2A252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76362" y="759656"/>
            <a:ext cx="9573717" cy="4865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rgbClr val="E8572E"/>
                </a:solidFill>
              </a:defRPr>
            </a:lvl1pPr>
          </a:lstStyle>
          <a:p>
            <a:pPr lvl="0"/>
            <a:r>
              <a:rPr lang="en-GB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34760282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>
            <a:extLst>
              <a:ext uri="{FF2B5EF4-FFF2-40B4-BE49-F238E27FC236}">
                <a16:creationId xmlns:a16="http://schemas.microsoft.com/office/drawing/2014/main" id="{D3A4D32A-B8DE-BA44-AC71-82AE9FFE06E3}"/>
              </a:ext>
            </a:extLst>
          </p:cNvPr>
          <p:cNvSpPr txBox="1">
            <a:spLocks/>
          </p:cNvSpPr>
          <p:nvPr userDrawn="1"/>
        </p:nvSpPr>
        <p:spPr>
          <a:xfrm>
            <a:off x="1375961" y="284060"/>
            <a:ext cx="9574118" cy="3651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spcBef>
                <a:spcPts val="500"/>
              </a:spcBef>
            </a:pPr>
            <a:endParaRPr lang="en-US" b="1" dirty="0">
              <a:solidFill>
                <a:srgbClr val="153C6A"/>
              </a:solidFill>
            </a:endParaRPr>
          </a:p>
        </p:txBody>
      </p:sp>
      <p:sp>
        <p:nvSpPr>
          <p:cNvPr id="24" name="Title Placeholder 1">
            <a:extLst>
              <a:ext uri="{FF2B5EF4-FFF2-40B4-BE49-F238E27FC236}">
                <a16:creationId xmlns:a16="http://schemas.microsoft.com/office/drawing/2014/main" id="{43A9427B-1988-8B43-BDD6-01BE28DF4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961" y="280377"/>
            <a:ext cx="9574118" cy="486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solidFill>
                  <a:srgbClr val="153C6A"/>
                </a:solidFill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25" name="Text Placeholder 33">
            <a:extLst>
              <a:ext uri="{FF2B5EF4-FFF2-40B4-BE49-F238E27FC236}">
                <a16:creationId xmlns:a16="http://schemas.microsoft.com/office/drawing/2014/main" id="{7A514957-6C43-B14B-A7D7-CFECEC2A252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76362" y="759656"/>
            <a:ext cx="9573717" cy="4865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rgbClr val="E8572E"/>
                </a:solidFill>
              </a:defRPr>
            </a:lvl1pPr>
          </a:lstStyle>
          <a:p>
            <a:pPr lvl="0"/>
            <a:r>
              <a:rPr lang="en-GB" dirty="0"/>
              <a:t>Click to edit Master text style</a:t>
            </a:r>
          </a:p>
        </p:txBody>
      </p:sp>
      <p:pic>
        <p:nvPicPr>
          <p:cNvPr id="5" name="macbook-pro.png">
            <a:extLst>
              <a:ext uri="{FF2B5EF4-FFF2-40B4-BE49-F238E27FC236}">
                <a16:creationId xmlns:a16="http://schemas.microsoft.com/office/drawing/2014/main" id="{A939F2F0-3B89-7C4A-8DDA-70FB151B90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52902" y="1921990"/>
            <a:ext cx="7286197" cy="3955874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6" name="Picture Placeholder 27">
            <a:extLst>
              <a:ext uri="{FF2B5EF4-FFF2-40B4-BE49-F238E27FC236}">
                <a16:creationId xmlns:a16="http://schemas.microsoft.com/office/drawing/2014/main" id="{DB9A154B-344B-DF42-B900-364E2CE99E2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330595" y="2222415"/>
            <a:ext cx="5534845" cy="31125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1176273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Screen +Aim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>
            <a:extLst>
              <a:ext uri="{FF2B5EF4-FFF2-40B4-BE49-F238E27FC236}">
                <a16:creationId xmlns:a16="http://schemas.microsoft.com/office/drawing/2014/main" id="{D3A4D32A-B8DE-BA44-AC71-82AE9FFE06E3}"/>
              </a:ext>
            </a:extLst>
          </p:cNvPr>
          <p:cNvSpPr txBox="1">
            <a:spLocks/>
          </p:cNvSpPr>
          <p:nvPr userDrawn="1"/>
        </p:nvSpPr>
        <p:spPr>
          <a:xfrm>
            <a:off x="1375961" y="284060"/>
            <a:ext cx="9574118" cy="3651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spcBef>
                <a:spcPts val="500"/>
              </a:spcBef>
            </a:pPr>
            <a:endParaRPr lang="en-US" b="1" dirty="0">
              <a:solidFill>
                <a:srgbClr val="153C6A"/>
              </a:solidFill>
            </a:endParaRPr>
          </a:p>
        </p:txBody>
      </p:sp>
      <p:sp>
        <p:nvSpPr>
          <p:cNvPr id="24" name="Title Placeholder 1">
            <a:extLst>
              <a:ext uri="{FF2B5EF4-FFF2-40B4-BE49-F238E27FC236}">
                <a16:creationId xmlns:a16="http://schemas.microsoft.com/office/drawing/2014/main" id="{43A9427B-1988-8B43-BDD6-01BE28DF4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961" y="280377"/>
            <a:ext cx="9574118" cy="486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solidFill>
                  <a:srgbClr val="153C6A"/>
                </a:solidFill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25" name="Text Placeholder 33">
            <a:extLst>
              <a:ext uri="{FF2B5EF4-FFF2-40B4-BE49-F238E27FC236}">
                <a16:creationId xmlns:a16="http://schemas.microsoft.com/office/drawing/2014/main" id="{7A514957-6C43-B14B-A7D7-CFECEC2A252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76362" y="759656"/>
            <a:ext cx="9573717" cy="4865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rgbClr val="E8572E"/>
                </a:solidFill>
              </a:defRPr>
            </a:lvl1pPr>
          </a:lstStyle>
          <a:p>
            <a:pPr lvl="0"/>
            <a:r>
              <a:rPr lang="en-GB" dirty="0"/>
              <a:t>Click to edit Master text style</a:t>
            </a:r>
          </a:p>
        </p:txBody>
      </p:sp>
      <p:pic>
        <p:nvPicPr>
          <p:cNvPr id="5" name="macbook-pro.png">
            <a:extLst>
              <a:ext uri="{FF2B5EF4-FFF2-40B4-BE49-F238E27FC236}">
                <a16:creationId xmlns:a16="http://schemas.microsoft.com/office/drawing/2014/main" id="{A939F2F0-3B89-7C4A-8DDA-70FB151B90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52902" y="1921990"/>
            <a:ext cx="7286197" cy="3955874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6" name="Picture Placeholder 27">
            <a:extLst>
              <a:ext uri="{FF2B5EF4-FFF2-40B4-BE49-F238E27FC236}">
                <a16:creationId xmlns:a16="http://schemas.microsoft.com/office/drawing/2014/main" id="{DB9A154B-344B-DF42-B900-364E2CE99E2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330595" y="2222415"/>
            <a:ext cx="5534845" cy="31125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 </a:t>
            </a:r>
          </a:p>
        </p:txBody>
      </p:sp>
      <p:pic>
        <p:nvPicPr>
          <p:cNvPr id="7" name="Image 25">
            <a:extLst>
              <a:ext uri="{FF2B5EF4-FFF2-40B4-BE49-F238E27FC236}">
                <a16:creationId xmlns:a16="http://schemas.microsoft.com/office/drawing/2014/main" id="{542B9F15-70E9-234D-8DD0-B5774B252F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7878" y="3694319"/>
            <a:ext cx="1013670" cy="2723114"/>
          </a:xfrm>
          <a:prstGeom prst="rect">
            <a:avLst/>
          </a:prstGeom>
          <a:effectLst>
            <a:outerShdw blurRad="114300" dir="8100000" sx="16000" sy="16000" kx="12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82543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/Content Slid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>
            <a:extLst>
              <a:ext uri="{FF2B5EF4-FFF2-40B4-BE49-F238E27FC236}">
                <a16:creationId xmlns:a16="http://schemas.microsoft.com/office/drawing/2014/main" id="{D3A4D32A-B8DE-BA44-AC71-82AE9FFE06E3}"/>
              </a:ext>
            </a:extLst>
          </p:cNvPr>
          <p:cNvSpPr txBox="1">
            <a:spLocks/>
          </p:cNvSpPr>
          <p:nvPr userDrawn="1"/>
        </p:nvSpPr>
        <p:spPr>
          <a:xfrm>
            <a:off x="1375961" y="284060"/>
            <a:ext cx="9574118" cy="3651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spcBef>
                <a:spcPts val="500"/>
              </a:spcBef>
            </a:pPr>
            <a:endParaRPr lang="en-US" b="1" dirty="0">
              <a:solidFill>
                <a:srgbClr val="153C6A"/>
              </a:solidFill>
            </a:endParaRPr>
          </a:p>
        </p:txBody>
      </p:sp>
      <p:sp>
        <p:nvSpPr>
          <p:cNvPr id="24" name="Title Placeholder 1">
            <a:extLst>
              <a:ext uri="{FF2B5EF4-FFF2-40B4-BE49-F238E27FC236}">
                <a16:creationId xmlns:a16="http://schemas.microsoft.com/office/drawing/2014/main" id="{43A9427B-1988-8B43-BDD6-01BE28DF41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5961" y="280377"/>
            <a:ext cx="9574118" cy="486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25" name="Text Placeholder 33">
            <a:extLst>
              <a:ext uri="{FF2B5EF4-FFF2-40B4-BE49-F238E27FC236}">
                <a16:creationId xmlns:a16="http://schemas.microsoft.com/office/drawing/2014/main" id="{7A514957-6C43-B14B-A7D7-CFECEC2A252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76362" y="759656"/>
            <a:ext cx="9573717" cy="4865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rgbClr val="E8572E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D96CEE-DF31-F342-8321-3682AEB2F43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375961" y="1666158"/>
            <a:ext cx="9573717" cy="4584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pic>
        <p:nvPicPr>
          <p:cNvPr id="7" name="Image 9">
            <a:extLst>
              <a:ext uri="{FF2B5EF4-FFF2-40B4-BE49-F238E27FC236}">
                <a16:creationId xmlns:a16="http://schemas.microsoft.com/office/drawing/2014/main" id="{1368FE21-84B0-2C4B-B7B8-CE97BED80C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7404" y="261162"/>
            <a:ext cx="540539" cy="72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1819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>
            <a:extLst>
              <a:ext uri="{FF2B5EF4-FFF2-40B4-BE49-F238E27FC236}">
                <a16:creationId xmlns:a16="http://schemas.microsoft.com/office/drawing/2014/main" id="{D3A4D32A-B8DE-BA44-AC71-82AE9FFE06E3}"/>
              </a:ext>
            </a:extLst>
          </p:cNvPr>
          <p:cNvSpPr txBox="1">
            <a:spLocks/>
          </p:cNvSpPr>
          <p:nvPr userDrawn="1"/>
        </p:nvSpPr>
        <p:spPr>
          <a:xfrm>
            <a:off x="1375961" y="284060"/>
            <a:ext cx="9574118" cy="3651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spcBef>
                <a:spcPts val="500"/>
              </a:spcBef>
            </a:pPr>
            <a:endParaRPr lang="en-US" b="1" dirty="0">
              <a:solidFill>
                <a:srgbClr val="153C6A"/>
              </a:solidFill>
            </a:endParaRPr>
          </a:p>
        </p:txBody>
      </p:sp>
      <p:sp>
        <p:nvSpPr>
          <p:cNvPr id="24" name="Title Placeholder 1">
            <a:extLst>
              <a:ext uri="{FF2B5EF4-FFF2-40B4-BE49-F238E27FC236}">
                <a16:creationId xmlns:a16="http://schemas.microsoft.com/office/drawing/2014/main" id="{43A9427B-1988-8B43-BDD6-01BE28DF4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961" y="280377"/>
            <a:ext cx="9574118" cy="486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solidFill>
                  <a:srgbClr val="153C6A"/>
                </a:solidFill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25" name="Text Placeholder 33">
            <a:extLst>
              <a:ext uri="{FF2B5EF4-FFF2-40B4-BE49-F238E27FC236}">
                <a16:creationId xmlns:a16="http://schemas.microsoft.com/office/drawing/2014/main" id="{7A514957-6C43-B14B-A7D7-CFECEC2A252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76362" y="759656"/>
            <a:ext cx="9573717" cy="4865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rgbClr val="E8572E"/>
                </a:solidFill>
              </a:defRPr>
            </a:lvl1pPr>
          </a:lstStyle>
          <a:p>
            <a:pPr lvl="0"/>
            <a:r>
              <a:rPr lang="en-GB" dirty="0"/>
              <a:t>Click to edit Master text style</a:t>
            </a:r>
          </a:p>
        </p:txBody>
      </p:sp>
      <p:sp>
        <p:nvSpPr>
          <p:cNvPr id="5" name="Picture Placeholder 27">
            <a:extLst>
              <a:ext uri="{FF2B5EF4-FFF2-40B4-BE49-F238E27FC236}">
                <a16:creationId xmlns:a16="http://schemas.microsoft.com/office/drawing/2014/main" id="{CB9C9098-8554-6E42-A017-A103C3548CE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83957" y="1850034"/>
            <a:ext cx="2817813" cy="26460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153C6A"/>
                </a:solidFill>
              </a:defRPr>
            </a:lvl1pPr>
          </a:lstStyle>
          <a:p>
            <a:r>
              <a:rPr lang="en-US" dirty="0"/>
              <a:t>  </a:t>
            </a:r>
          </a:p>
        </p:txBody>
      </p:sp>
      <p:sp>
        <p:nvSpPr>
          <p:cNvPr id="6" name="Picture Placeholder 27">
            <a:extLst>
              <a:ext uri="{FF2B5EF4-FFF2-40B4-BE49-F238E27FC236}">
                <a16:creationId xmlns:a16="http://schemas.microsoft.com/office/drawing/2014/main" id="{BF781B03-06FA-9749-AB87-6FE42134031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687094" y="1850033"/>
            <a:ext cx="2817813" cy="26460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 </a:t>
            </a:r>
          </a:p>
        </p:txBody>
      </p:sp>
      <p:sp>
        <p:nvSpPr>
          <p:cNvPr id="7" name="Picture Placeholder 27">
            <a:extLst>
              <a:ext uri="{FF2B5EF4-FFF2-40B4-BE49-F238E27FC236}">
                <a16:creationId xmlns:a16="http://schemas.microsoft.com/office/drawing/2014/main" id="{5D7E183E-DE7D-AD4F-8C01-6F090B393D3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990230" y="1850033"/>
            <a:ext cx="2817813" cy="26460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 </a:t>
            </a:r>
          </a:p>
        </p:txBody>
      </p:sp>
      <p:sp>
        <p:nvSpPr>
          <p:cNvPr id="8" name="Text Placeholder 33">
            <a:extLst>
              <a:ext uri="{FF2B5EF4-FFF2-40B4-BE49-F238E27FC236}">
                <a16:creationId xmlns:a16="http://schemas.microsoft.com/office/drawing/2014/main" id="{BD34E3BE-C2C1-444C-8416-6C2AA77C0A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21038" y="4606418"/>
            <a:ext cx="2949924" cy="3144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rgbClr val="E8572E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9" name="Text Placeholder 33">
            <a:extLst>
              <a:ext uri="{FF2B5EF4-FFF2-40B4-BE49-F238E27FC236}">
                <a16:creationId xmlns:a16="http://schemas.microsoft.com/office/drawing/2014/main" id="{8FF24E54-DEBA-1D4A-82E3-1A719F889D1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21038" y="4887474"/>
            <a:ext cx="2949924" cy="31441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>
                <a:solidFill>
                  <a:srgbClr val="153C6A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Sub Title</a:t>
            </a:r>
          </a:p>
        </p:txBody>
      </p: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561AA244-4BC6-2F44-B50C-76F4640D2B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49125" y="4606418"/>
            <a:ext cx="2949924" cy="3144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rgbClr val="E8572E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11" name="Text Placeholder 33">
            <a:extLst>
              <a:ext uri="{FF2B5EF4-FFF2-40B4-BE49-F238E27FC236}">
                <a16:creationId xmlns:a16="http://schemas.microsoft.com/office/drawing/2014/main" id="{7B48DFC9-46CB-F048-A037-8916C06AA0F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49125" y="4887474"/>
            <a:ext cx="2949924" cy="3144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b="0">
                <a:solidFill>
                  <a:srgbClr val="153C6A"/>
                </a:solidFill>
              </a:defRPr>
            </a:lvl1pPr>
          </a:lstStyle>
          <a:p>
            <a:pPr lvl="0"/>
            <a:r>
              <a:rPr lang="en-GB" dirty="0"/>
              <a:t>Sub Title</a:t>
            </a:r>
          </a:p>
        </p:txBody>
      </p:sp>
      <p:sp>
        <p:nvSpPr>
          <p:cNvPr id="12" name="Text Placeholder 33">
            <a:extLst>
              <a:ext uri="{FF2B5EF4-FFF2-40B4-BE49-F238E27FC236}">
                <a16:creationId xmlns:a16="http://schemas.microsoft.com/office/drawing/2014/main" id="{026B915A-A615-0045-B5B7-BB0D296A6E0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25903" y="4606418"/>
            <a:ext cx="2949924" cy="3144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rgbClr val="E8572E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13" name="Text Placeholder 33">
            <a:extLst>
              <a:ext uri="{FF2B5EF4-FFF2-40B4-BE49-F238E27FC236}">
                <a16:creationId xmlns:a16="http://schemas.microsoft.com/office/drawing/2014/main" id="{F6DDDEBE-FDF3-AE46-AC2F-E0ED02B7755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25903" y="4887474"/>
            <a:ext cx="2949924" cy="31441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>
                <a:solidFill>
                  <a:srgbClr val="153C6A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Sub Title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85DF54D4-8893-5E4B-8692-1C9A85AAE75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376362" y="5623801"/>
            <a:ext cx="9573717" cy="4865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rgbClr val="153C6A"/>
                </a:solidFill>
              </a:defRPr>
            </a:lvl1pPr>
          </a:lstStyle>
          <a:p>
            <a:pPr lvl="0"/>
            <a:r>
              <a:rPr lang="en-GB" dirty="0"/>
              <a:t>“ Insert Quote ”</a:t>
            </a:r>
          </a:p>
        </p:txBody>
      </p:sp>
    </p:spTree>
    <p:extLst>
      <p:ext uri="{BB962C8B-B14F-4D97-AF65-F5344CB8AC3E}">
        <p14:creationId xmlns:p14="http://schemas.microsoft.com/office/powerpoint/2010/main" val="1534925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>
            <a:extLst>
              <a:ext uri="{FF2B5EF4-FFF2-40B4-BE49-F238E27FC236}">
                <a16:creationId xmlns:a16="http://schemas.microsoft.com/office/drawing/2014/main" id="{D3A4D32A-B8DE-BA44-AC71-82AE9FFE06E3}"/>
              </a:ext>
            </a:extLst>
          </p:cNvPr>
          <p:cNvSpPr txBox="1">
            <a:spLocks/>
          </p:cNvSpPr>
          <p:nvPr userDrawn="1"/>
        </p:nvSpPr>
        <p:spPr>
          <a:xfrm>
            <a:off x="1375961" y="284060"/>
            <a:ext cx="9574118" cy="3651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spcBef>
                <a:spcPts val="500"/>
              </a:spcBef>
            </a:pPr>
            <a:endParaRPr lang="en-US" b="1" dirty="0">
              <a:solidFill>
                <a:srgbClr val="153C6A"/>
              </a:solidFill>
            </a:endParaRPr>
          </a:p>
        </p:txBody>
      </p:sp>
      <p:sp>
        <p:nvSpPr>
          <p:cNvPr id="24" name="Title Placeholder 1">
            <a:extLst>
              <a:ext uri="{FF2B5EF4-FFF2-40B4-BE49-F238E27FC236}">
                <a16:creationId xmlns:a16="http://schemas.microsoft.com/office/drawing/2014/main" id="{43A9427B-1988-8B43-BDD6-01BE28DF4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961" y="280377"/>
            <a:ext cx="9574118" cy="486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solidFill>
                  <a:srgbClr val="153C6A"/>
                </a:solidFill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25" name="Text Placeholder 33">
            <a:extLst>
              <a:ext uri="{FF2B5EF4-FFF2-40B4-BE49-F238E27FC236}">
                <a16:creationId xmlns:a16="http://schemas.microsoft.com/office/drawing/2014/main" id="{7A514957-6C43-B14B-A7D7-CFECEC2A252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76362" y="759656"/>
            <a:ext cx="9573717" cy="4865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rgbClr val="E8572E"/>
                </a:solidFill>
              </a:defRPr>
            </a:lvl1pPr>
          </a:lstStyle>
          <a:p>
            <a:pPr lvl="0"/>
            <a:r>
              <a:rPr lang="en-GB" dirty="0"/>
              <a:t>Click to edit Master text style</a:t>
            </a:r>
          </a:p>
        </p:txBody>
      </p:sp>
      <p:sp>
        <p:nvSpPr>
          <p:cNvPr id="55" name="Picture Placeholder 27">
            <a:extLst>
              <a:ext uri="{FF2B5EF4-FFF2-40B4-BE49-F238E27FC236}">
                <a16:creationId xmlns:a16="http://schemas.microsoft.com/office/drawing/2014/main" id="{457B1106-FD02-9843-8968-B9CB3106E4A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258749" y="2351244"/>
            <a:ext cx="2100648" cy="2410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 </a:t>
            </a:r>
          </a:p>
        </p:txBody>
      </p:sp>
      <p:sp>
        <p:nvSpPr>
          <p:cNvPr id="56" name="Picture Placeholder 27">
            <a:extLst>
              <a:ext uri="{FF2B5EF4-FFF2-40B4-BE49-F238E27FC236}">
                <a16:creationId xmlns:a16="http://schemas.microsoft.com/office/drawing/2014/main" id="{E4A57B18-F29F-364D-8AC9-361464ECD10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743830" y="2351244"/>
            <a:ext cx="2100648" cy="2410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 </a:t>
            </a:r>
          </a:p>
        </p:txBody>
      </p:sp>
      <p:sp>
        <p:nvSpPr>
          <p:cNvPr id="57" name="Picture Placeholder 27">
            <a:extLst>
              <a:ext uri="{FF2B5EF4-FFF2-40B4-BE49-F238E27FC236}">
                <a16:creationId xmlns:a16="http://schemas.microsoft.com/office/drawing/2014/main" id="{767D9A91-4DC4-DA42-9A39-20745F210E3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28911" y="2351244"/>
            <a:ext cx="2100648" cy="2410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 </a:t>
            </a:r>
          </a:p>
        </p:txBody>
      </p:sp>
      <p:sp>
        <p:nvSpPr>
          <p:cNvPr id="58" name="Picture Placeholder 27">
            <a:extLst>
              <a:ext uri="{FF2B5EF4-FFF2-40B4-BE49-F238E27FC236}">
                <a16:creationId xmlns:a16="http://schemas.microsoft.com/office/drawing/2014/main" id="{2291F518-B0ED-4A40-81FB-4068C1E938A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713992" y="2351244"/>
            <a:ext cx="2100648" cy="2410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 </a:t>
            </a:r>
          </a:p>
        </p:txBody>
      </p:sp>
      <p:sp>
        <p:nvSpPr>
          <p:cNvPr id="59" name="Text Placeholder 33">
            <a:extLst>
              <a:ext uri="{FF2B5EF4-FFF2-40B4-BE49-F238E27FC236}">
                <a16:creationId xmlns:a16="http://schemas.microsoft.com/office/drawing/2014/main" id="{4623030A-0897-F040-BAAB-EC754042B93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58747" y="4867357"/>
            <a:ext cx="2100649" cy="3144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500" b="1">
                <a:solidFill>
                  <a:srgbClr val="E8572E"/>
                </a:solidFill>
              </a:defRPr>
            </a:lvl1pPr>
          </a:lstStyle>
          <a:p>
            <a:pPr lvl="0"/>
            <a:r>
              <a:rPr lang="en-GB" dirty="0"/>
              <a:t>Title </a:t>
            </a:r>
          </a:p>
        </p:txBody>
      </p:sp>
      <p:sp>
        <p:nvSpPr>
          <p:cNvPr id="60" name="Text Placeholder 33">
            <a:extLst>
              <a:ext uri="{FF2B5EF4-FFF2-40B4-BE49-F238E27FC236}">
                <a16:creationId xmlns:a16="http://schemas.microsoft.com/office/drawing/2014/main" id="{65364134-B73B-DD4C-8FDA-359CD931B8E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58747" y="5107223"/>
            <a:ext cx="2100649" cy="3144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200" b="0">
                <a:solidFill>
                  <a:srgbClr val="153C6A"/>
                </a:solidFill>
              </a:defRPr>
            </a:lvl1pPr>
          </a:lstStyle>
          <a:p>
            <a:pPr lvl="0"/>
            <a:r>
              <a:rPr lang="en-GB" dirty="0"/>
              <a:t>Sub title</a:t>
            </a:r>
          </a:p>
        </p:txBody>
      </p:sp>
      <p:sp>
        <p:nvSpPr>
          <p:cNvPr id="61" name="Text Placeholder 33">
            <a:extLst>
              <a:ext uri="{FF2B5EF4-FFF2-40B4-BE49-F238E27FC236}">
                <a16:creationId xmlns:a16="http://schemas.microsoft.com/office/drawing/2014/main" id="{A22F4DDC-1D38-C849-93E2-0785BC3CCAC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43829" y="4867357"/>
            <a:ext cx="2100649" cy="3144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500" b="1">
                <a:solidFill>
                  <a:srgbClr val="E8572E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62" name="Text Placeholder 33">
            <a:extLst>
              <a:ext uri="{FF2B5EF4-FFF2-40B4-BE49-F238E27FC236}">
                <a16:creationId xmlns:a16="http://schemas.microsoft.com/office/drawing/2014/main" id="{91747215-2DE2-5441-BC4F-FFDDD8EE478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43829" y="5107223"/>
            <a:ext cx="2100649" cy="31441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>
                <a:solidFill>
                  <a:srgbClr val="153C6A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Sub title</a:t>
            </a:r>
          </a:p>
          <a:p>
            <a:pPr lvl="0"/>
            <a:endParaRPr lang="en-GB" dirty="0"/>
          </a:p>
        </p:txBody>
      </p:sp>
      <p:sp>
        <p:nvSpPr>
          <p:cNvPr id="63" name="Text Placeholder 33">
            <a:extLst>
              <a:ext uri="{FF2B5EF4-FFF2-40B4-BE49-F238E27FC236}">
                <a16:creationId xmlns:a16="http://schemas.microsoft.com/office/drawing/2014/main" id="{2486F5EE-FF04-E240-8D33-2E70C59A915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28910" y="4867357"/>
            <a:ext cx="2100649" cy="3144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500" b="1">
                <a:solidFill>
                  <a:srgbClr val="E8572E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64" name="Text Placeholder 33">
            <a:extLst>
              <a:ext uri="{FF2B5EF4-FFF2-40B4-BE49-F238E27FC236}">
                <a16:creationId xmlns:a16="http://schemas.microsoft.com/office/drawing/2014/main" id="{AC2FFDEA-D132-434B-B9EB-705ECE84ECD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28910" y="5107223"/>
            <a:ext cx="2100649" cy="31441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>
                <a:solidFill>
                  <a:srgbClr val="153C6A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Sub title</a:t>
            </a:r>
          </a:p>
          <a:p>
            <a:pPr lvl="0"/>
            <a:endParaRPr lang="en-GB" dirty="0"/>
          </a:p>
        </p:txBody>
      </p:sp>
      <p:sp>
        <p:nvSpPr>
          <p:cNvPr id="65" name="Text Placeholder 33">
            <a:extLst>
              <a:ext uri="{FF2B5EF4-FFF2-40B4-BE49-F238E27FC236}">
                <a16:creationId xmlns:a16="http://schemas.microsoft.com/office/drawing/2014/main" id="{10334804-26F9-B34C-A293-1417D8D1814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713991" y="4867357"/>
            <a:ext cx="2100649" cy="3144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500" b="1">
                <a:solidFill>
                  <a:srgbClr val="E8572E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66" name="Text Placeholder 33">
            <a:extLst>
              <a:ext uri="{FF2B5EF4-FFF2-40B4-BE49-F238E27FC236}">
                <a16:creationId xmlns:a16="http://schemas.microsoft.com/office/drawing/2014/main" id="{AB0E159C-A517-C14E-8FB2-AF9E8912955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713991" y="5107223"/>
            <a:ext cx="2100649" cy="31441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>
                <a:solidFill>
                  <a:srgbClr val="153C6A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Sub title</a:t>
            </a:r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30690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ed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Placeholder 1">
            <a:extLst>
              <a:ext uri="{FF2B5EF4-FFF2-40B4-BE49-F238E27FC236}">
                <a16:creationId xmlns:a16="http://schemas.microsoft.com/office/drawing/2014/main" id="{43A9427B-1988-8B43-BDD6-01BE28DF4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961" y="280377"/>
            <a:ext cx="9574118" cy="486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solidFill>
                  <a:srgbClr val="153C6A"/>
                </a:solidFill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25" name="Text Placeholder 33">
            <a:extLst>
              <a:ext uri="{FF2B5EF4-FFF2-40B4-BE49-F238E27FC236}">
                <a16:creationId xmlns:a16="http://schemas.microsoft.com/office/drawing/2014/main" id="{7A514957-6C43-B14B-A7D7-CFECEC2A252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76362" y="759656"/>
            <a:ext cx="9573717" cy="4865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rgbClr val="E8572E"/>
                </a:solidFill>
              </a:defRPr>
            </a:lvl1pPr>
          </a:lstStyle>
          <a:p>
            <a:pPr lvl="0"/>
            <a:r>
              <a:rPr lang="en-GB" dirty="0"/>
              <a:t>Click to edit Master text style</a:t>
            </a:r>
          </a:p>
        </p:txBody>
      </p:sp>
      <p:sp>
        <p:nvSpPr>
          <p:cNvPr id="12" name="Google Shape;1298;p182">
            <a:extLst>
              <a:ext uri="{FF2B5EF4-FFF2-40B4-BE49-F238E27FC236}">
                <a16:creationId xmlns:a16="http://schemas.microsoft.com/office/drawing/2014/main" id="{1163F303-8DE5-D643-8754-45EFD57A4837}"/>
              </a:ext>
            </a:extLst>
          </p:cNvPr>
          <p:cNvSpPr/>
          <p:nvPr/>
        </p:nvSpPr>
        <p:spPr>
          <a:xfrm>
            <a:off x="1179176" y="1900985"/>
            <a:ext cx="3198389" cy="1963772"/>
          </a:xfrm>
          <a:prstGeom prst="rect">
            <a:avLst/>
          </a:prstGeom>
          <a:solidFill>
            <a:srgbClr val="E8572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E8572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Google Shape;1298;p182">
            <a:extLst>
              <a:ext uri="{FF2B5EF4-FFF2-40B4-BE49-F238E27FC236}">
                <a16:creationId xmlns:a16="http://schemas.microsoft.com/office/drawing/2014/main" id="{A6A63FB4-1EAF-3649-A53E-B37E0D34D786}"/>
              </a:ext>
            </a:extLst>
          </p:cNvPr>
          <p:cNvSpPr/>
          <p:nvPr userDrawn="1"/>
        </p:nvSpPr>
        <p:spPr>
          <a:xfrm>
            <a:off x="4496806" y="1900985"/>
            <a:ext cx="3198389" cy="1963772"/>
          </a:xfrm>
          <a:prstGeom prst="rect">
            <a:avLst/>
          </a:prstGeom>
          <a:solidFill>
            <a:srgbClr val="558BC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E8572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Google Shape;1298;p182">
            <a:extLst>
              <a:ext uri="{FF2B5EF4-FFF2-40B4-BE49-F238E27FC236}">
                <a16:creationId xmlns:a16="http://schemas.microsoft.com/office/drawing/2014/main" id="{D9CBC207-447B-ED46-AED1-37AF6F43FF5B}"/>
              </a:ext>
            </a:extLst>
          </p:cNvPr>
          <p:cNvSpPr/>
          <p:nvPr userDrawn="1"/>
        </p:nvSpPr>
        <p:spPr>
          <a:xfrm>
            <a:off x="7814436" y="1900985"/>
            <a:ext cx="3198389" cy="1963772"/>
          </a:xfrm>
          <a:prstGeom prst="rect">
            <a:avLst/>
          </a:prstGeom>
          <a:solidFill>
            <a:srgbClr val="E8572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E8572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Google Shape;1298;p182">
            <a:extLst>
              <a:ext uri="{FF2B5EF4-FFF2-40B4-BE49-F238E27FC236}">
                <a16:creationId xmlns:a16="http://schemas.microsoft.com/office/drawing/2014/main" id="{DA4E2778-1210-DA48-BA01-A72CA9AA4A13}"/>
              </a:ext>
            </a:extLst>
          </p:cNvPr>
          <p:cNvSpPr/>
          <p:nvPr userDrawn="1"/>
        </p:nvSpPr>
        <p:spPr>
          <a:xfrm>
            <a:off x="1179176" y="3973066"/>
            <a:ext cx="3198389" cy="1963772"/>
          </a:xfrm>
          <a:prstGeom prst="rect">
            <a:avLst/>
          </a:prstGeom>
          <a:solidFill>
            <a:srgbClr val="558BC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E8572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Google Shape;1298;p182">
            <a:extLst>
              <a:ext uri="{FF2B5EF4-FFF2-40B4-BE49-F238E27FC236}">
                <a16:creationId xmlns:a16="http://schemas.microsoft.com/office/drawing/2014/main" id="{C4830582-7578-3642-9DDD-B7BF83EA7161}"/>
              </a:ext>
            </a:extLst>
          </p:cNvPr>
          <p:cNvSpPr/>
          <p:nvPr userDrawn="1"/>
        </p:nvSpPr>
        <p:spPr>
          <a:xfrm>
            <a:off x="4496806" y="3973066"/>
            <a:ext cx="3198389" cy="1963772"/>
          </a:xfrm>
          <a:prstGeom prst="rect">
            <a:avLst/>
          </a:prstGeom>
          <a:solidFill>
            <a:srgbClr val="E8572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E8572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Google Shape;1298;p182">
            <a:extLst>
              <a:ext uri="{FF2B5EF4-FFF2-40B4-BE49-F238E27FC236}">
                <a16:creationId xmlns:a16="http://schemas.microsoft.com/office/drawing/2014/main" id="{3594027F-47AA-744D-AD74-ABBBEAA6F985}"/>
              </a:ext>
            </a:extLst>
          </p:cNvPr>
          <p:cNvSpPr/>
          <p:nvPr userDrawn="1"/>
        </p:nvSpPr>
        <p:spPr>
          <a:xfrm>
            <a:off x="7814436" y="3973066"/>
            <a:ext cx="3198389" cy="1963772"/>
          </a:xfrm>
          <a:prstGeom prst="rect">
            <a:avLst/>
          </a:prstGeom>
          <a:solidFill>
            <a:srgbClr val="558BC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E8572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 Placeholder 33">
            <a:extLst>
              <a:ext uri="{FF2B5EF4-FFF2-40B4-BE49-F238E27FC236}">
                <a16:creationId xmlns:a16="http://schemas.microsoft.com/office/drawing/2014/main" id="{D5ABE8A2-4A74-4148-A572-DD6D1483213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179175" y="2320336"/>
            <a:ext cx="3198390" cy="8961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400" b="1">
                <a:solidFill>
                  <a:srgbClr val="153C6A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28" name="Text Placeholder 33">
            <a:extLst>
              <a:ext uri="{FF2B5EF4-FFF2-40B4-BE49-F238E27FC236}">
                <a16:creationId xmlns:a16="http://schemas.microsoft.com/office/drawing/2014/main" id="{FEAA706C-86D9-2C4D-9DC7-A12DD7EA80D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179175" y="3167059"/>
            <a:ext cx="3198390" cy="27007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b="0">
                <a:solidFill>
                  <a:srgbClr val="153C6A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29" name="Text Placeholder 33">
            <a:extLst>
              <a:ext uri="{FF2B5EF4-FFF2-40B4-BE49-F238E27FC236}">
                <a16:creationId xmlns:a16="http://schemas.microsoft.com/office/drawing/2014/main" id="{CA46D729-246D-6948-9D94-507564AB7EB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179175" y="4384027"/>
            <a:ext cx="3198390" cy="8961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30" name="Text Placeholder 33">
            <a:extLst>
              <a:ext uri="{FF2B5EF4-FFF2-40B4-BE49-F238E27FC236}">
                <a16:creationId xmlns:a16="http://schemas.microsoft.com/office/drawing/2014/main" id="{0C8055BE-F525-A54C-8D80-7C0BCCED6A4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179175" y="5230750"/>
            <a:ext cx="3198390" cy="27007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31" name="Text Placeholder 33">
            <a:extLst>
              <a:ext uri="{FF2B5EF4-FFF2-40B4-BE49-F238E27FC236}">
                <a16:creationId xmlns:a16="http://schemas.microsoft.com/office/drawing/2014/main" id="{787C804A-0577-4345-9926-40B33C1ADEE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496805" y="2320336"/>
            <a:ext cx="3198390" cy="8961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32" name="Text Placeholder 33">
            <a:extLst>
              <a:ext uri="{FF2B5EF4-FFF2-40B4-BE49-F238E27FC236}">
                <a16:creationId xmlns:a16="http://schemas.microsoft.com/office/drawing/2014/main" id="{978206F8-6678-F84E-BF61-09D1551BEFC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496805" y="3167059"/>
            <a:ext cx="3198390" cy="27007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33" name="Text Placeholder 33">
            <a:extLst>
              <a:ext uri="{FF2B5EF4-FFF2-40B4-BE49-F238E27FC236}">
                <a16:creationId xmlns:a16="http://schemas.microsoft.com/office/drawing/2014/main" id="{014C0ED3-26C6-AF40-8AE4-3D388320080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496805" y="4384027"/>
            <a:ext cx="3198390" cy="8961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400" b="1">
                <a:solidFill>
                  <a:srgbClr val="153C6A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0D423338-0B47-5146-9D35-38C0428E0F2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496805" y="5230750"/>
            <a:ext cx="3198390" cy="27007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b="0">
                <a:solidFill>
                  <a:srgbClr val="153C6A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35" name="Text Placeholder 33">
            <a:extLst>
              <a:ext uri="{FF2B5EF4-FFF2-40B4-BE49-F238E27FC236}">
                <a16:creationId xmlns:a16="http://schemas.microsoft.com/office/drawing/2014/main" id="{A1CCFB6A-56DC-D042-9B51-7ADE11FABF4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814434" y="2320336"/>
            <a:ext cx="3198390" cy="8961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400" b="1">
                <a:solidFill>
                  <a:srgbClr val="153C6A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36" name="Text Placeholder 33">
            <a:extLst>
              <a:ext uri="{FF2B5EF4-FFF2-40B4-BE49-F238E27FC236}">
                <a16:creationId xmlns:a16="http://schemas.microsoft.com/office/drawing/2014/main" id="{19FE1A1E-712D-EC4F-83C8-ADAA0CCC76D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814434" y="3167059"/>
            <a:ext cx="3198390" cy="27007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b="0">
                <a:solidFill>
                  <a:srgbClr val="153C6A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37" name="Text Placeholder 33">
            <a:extLst>
              <a:ext uri="{FF2B5EF4-FFF2-40B4-BE49-F238E27FC236}">
                <a16:creationId xmlns:a16="http://schemas.microsoft.com/office/drawing/2014/main" id="{79B88339-7B4A-2F4A-9811-9EE5321257E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814434" y="4384027"/>
            <a:ext cx="3198390" cy="8961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38" name="Text Placeholder 33">
            <a:extLst>
              <a:ext uri="{FF2B5EF4-FFF2-40B4-BE49-F238E27FC236}">
                <a16:creationId xmlns:a16="http://schemas.microsoft.com/office/drawing/2014/main" id="{BAEBED83-F8D1-5A4C-8CAA-EA84FBD5085E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814434" y="5230750"/>
            <a:ext cx="3198390" cy="27007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6093137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24">
            <a:extLst>
              <a:ext uri="{FF2B5EF4-FFF2-40B4-BE49-F238E27FC236}">
                <a16:creationId xmlns:a16="http://schemas.microsoft.com/office/drawing/2014/main" id="{FAB67FDD-C73C-2743-AB52-94B2017462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5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7999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25" name="Text Placeholder 33">
            <a:extLst>
              <a:ext uri="{FF2B5EF4-FFF2-40B4-BE49-F238E27FC236}">
                <a16:creationId xmlns:a16="http://schemas.microsoft.com/office/drawing/2014/main" id="{7A514957-6C43-B14B-A7D7-CFECEC2A252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76362" y="759656"/>
            <a:ext cx="9573717" cy="4865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rgbClr val="E8572E"/>
                </a:solidFill>
              </a:defRPr>
            </a:lvl1pPr>
          </a:lstStyle>
          <a:p>
            <a:pPr lvl="0"/>
            <a:r>
              <a:rPr lang="en-GB" dirty="0"/>
              <a:t>Click to edit Master text style</a:t>
            </a:r>
          </a:p>
        </p:txBody>
      </p:sp>
      <p:sp>
        <p:nvSpPr>
          <p:cNvPr id="24" name="Title Placeholder 1">
            <a:extLst>
              <a:ext uri="{FF2B5EF4-FFF2-40B4-BE49-F238E27FC236}">
                <a16:creationId xmlns:a16="http://schemas.microsoft.com/office/drawing/2014/main" id="{43A9427B-1988-8B43-BDD6-01BE28DF4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961" y="280377"/>
            <a:ext cx="9574118" cy="486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solidFill>
                  <a:srgbClr val="153C6A"/>
                </a:solidFill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24557FA1-F591-AB46-BFF0-05877EE5F048}"/>
              </a:ext>
            </a:extLst>
          </p:cNvPr>
          <p:cNvSpPr/>
          <p:nvPr userDrawn="1"/>
        </p:nvSpPr>
        <p:spPr>
          <a:xfrm rot="16200000">
            <a:off x="11237259" y="5903258"/>
            <a:ext cx="779929" cy="1129553"/>
          </a:xfrm>
          <a:prstGeom prst="rtTriangle">
            <a:avLst/>
          </a:prstGeom>
          <a:solidFill>
            <a:srgbClr val="153C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55EFBD3-735E-C740-9FED-1A410CE99F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291" y="284546"/>
            <a:ext cx="507115" cy="676154"/>
          </a:xfrm>
          <a:prstGeom prst="rect">
            <a:avLst/>
          </a:prstGeom>
        </p:spPr>
      </p:pic>
      <p:sp>
        <p:nvSpPr>
          <p:cNvPr id="12" name="Slide Number Placeholder 14">
            <a:extLst>
              <a:ext uri="{FF2B5EF4-FFF2-40B4-BE49-F238E27FC236}">
                <a16:creationId xmlns:a16="http://schemas.microsoft.com/office/drawing/2014/main" id="{C0C278F6-DBE1-3145-96A5-3FE7BFB49E54}"/>
              </a:ext>
            </a:extLst>
          </p:cNvPr>
          <p:cNvSpPr txBox="1">
            <a:spLocks/>
          </p:cNvSpPr>
          <p:nvPr userDrawn="1"/>
        </p:nvSpPr>
        <p:spPr>
          <a:xfrm>
            <a:off x="11060995" y="6451655"/>
            <a:ext cx="1002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2B00A38-BBF3-874C-BBEF-2F7946F93416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38B02053-2A9F-6649-8EE6-CB0251E75935}"/>
              </a:ext>
            </a:extLst>
          </p:cNvPr>
          <p:cNvSpPr txBox="1">
            <a:spLocks/>
          </p:cNvSpPr>
          <p:nvPr userDrawn="1"/>
        </p:nvSpPr>
        <p:spPr>
          <a:xfrm>
            <a:off x="4038600" y="6498019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Sidetrade 2021 - Confidential</a:t>
            </a:r>
          </a:p>
        </p:txBody>
      </p:sp>
      <p:sp>
        <p:nvSpPr>
          <p:cNvPr id="20" name="Text Placeholder 33">
            <a:extLst>
              <a:ext uri="{FF2B5EF4-FFF2-40B4-BE49-F238E27FC236}">
                <a16:creationId xmlns:a16="http://schemas.microsoft.com/office/drawing/2014/main" id="{E73A9B18-F2C3-074C-956A-910636508D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76362" y="1974943"/>
            <a:ext cx="4911317" cy="38175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rgbClr val="153C6A"/>
                </a:solidFill>
              </a:defRPr>
            </a:lvl1pPr>
          </a:lstStyle>
          <a:p>
            <a:pPr lvl="0"/>
            <a:r>
              <a:rPr lang="en-GB" dirty="0"/>
              <a:t>Click to edit Master text style</a:t>
            </a:r>
          </a:p>
        </p:txBody>
      </p:sp>
      <p:sp>
        <p:nvSpPr>
          <p:cNvPr id="21" name="Text Placeholder 33">
            <a:extLst>
              <a:ext uri="{FF2B5EF4-FFF2-40B4-BE49-F238E27FC236}">
                <a16:creationId xmlns:a16="http://schemas.microsoft.com/office/drawing/2014/main" id="{683B551F-83E7-CE45-A9FE-D9FEAEA6EC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76363" y="2361442"/>
            <a:ext cx="4911316" cy="14092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GB" dirty="0"/>
              <a:t>Click to edit Master text style</a:t>
            </a:r>
          </a:p>
        </p:txBody>
      </p:sp>
      <p:sp>
        <p:nvSpPr>
          <p:cNvPr id="22" name="Text Placeholder 33">
            <a:extLst>
              <a:ext uri="{FF2B5EF4-FFF2-40B4-BE49-F238E27FC236}">
                <a16:creationId xmlns:a16="http://schemas.microsoft.com/office/drawing/2014/main" id="{41F2B4F9-E266-F846-A235-415918903A2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6363" y="4029987"/>
            <a:ext cx="4911316" cy="38175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rgbClr val="E8572E"/>
                </a:solidFill>
              </a:defRPr>
            </a:lvl1pPr>
          </a:lstStyle>
          <a:p>
            <a:pPr lvl="0"/>
            <a:r>
              <a:rPr lang="en-GB" dirty="0"/>
              <a:t>Click to edit Master text style</a:t>
            </a:r>
          </a:p>
        </p:txBody>
      </p:sp>
      <p:sp>
        <p:nvSpPr>
          <p:cNvPr id="23" name="Text Placeholder 33">
            <a:extLst>
              <a:ext uri="{FF2B5EF4-FFF2-40B4-BE49-F238E27FC236}">
                <a16:creationId xmlns:a16="http://schemas.microsoft.com/office/drawing/2014/main" id="{8AB643C4-5231-E94A-A31A-0952153AD36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376363" y="4416486"/>
            <a:ext cx="4911316" cy="14092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GB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30592466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>
            <a:extLst>
              <a:ext uri="{FF2B5EF4-FFF2-40B4-BE49-F238E27FC236}">
                <a16:creationId xmlns:a16="http://schemas.microsoft.com/office/drawing/2014/main" id="{D3A4D32A-B8DE-BA44-AC71-82AE9FFE06E3}"/>
              </a:ext>
            </a:extLst>
          </p:cNvPr>
          <p:cNvSpPr txBox="1">
            <a:spLocks/>
          </p:cNvSpPr>
          <p:nvPr userDrawn="1"/>
        </p:nvSpPr>
        <p:spPr>
          <a:xfrm>
            <a:off x="1375961" y="284060"/>
            <a:ext cx="9574118" cy="3651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spcBef>
                <a:spcPts val="500"/>
              </a:spcBef>
            </a:pPr>
            <a:endParaRPr lang="en-US" b="1" dirty="0">
              <a:solidFill>
                <a:srgbClr val="153C6A"/>
              </a:solidFill>
            </a:endParaRPr>
          </a:p>
        </p:txBody>
      </p:sp>
      <p:sp>
        <p:nvSpPr>
          <p:cNvPr id="24" name="Title Placeholder 1">
            <a:extLst>
              <a:ext uri="{FF2B5EF4-FFF2-40B4-BE49-F238E27FC236}">
                <a16:creationId xmlns:a16="http://schemas.microsoft.com/office/drawing/2014/main" id="{43A9427B-1988-8B43-BDD6-01BE28DF4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961" y="280377"/>
            <a:ext cx="9574118" cy="486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solidFill>
                  <a:srgbClr val="153C6A"/>
                </a:solidFill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25" name="Text Placeholder 33">
            <a:extLst>
              <a:ext uri="{FF2B5EF4-FFF2-40B4-BE49-F238E27FC236}">
                <a16:creationId xmlns:a16="http://schemas.microsoft.com/office/drawing/2014/main" id="{7A514957-6C43-B14B-A7D7-CFECEC2A252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76362" y="759656"/>
            <a:ext cx="9573717" cy="4865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rgbClr val="E8572E"/>
                </a:solidFill>
              </a:defRPr>
            </a:lvl1pPr>
          </a:lstStyle>
          <a:p>
            <a:pPr lvl="0"/>
            <a:r>
              <a:rPr lang="en-GB" dirty="0"/>
              <a:t>Click to edit Master text style</a:t>
            </a:r>
          </a:p>
        </p:txBody>
      </p:sp>
      <p:sp>
        <p:nvSpPr>
          <p:cNvPr id="6" name="Text Placeholder 33">
            <a:extLst>
              <a:ext uri="{FF2B5EF4-FFF2-40B4-BE49-F238E27FC236}">
                <a16:creationId xmlns:a16="http://schemas.microsoft.com/office/drawing/2014/main" id="{17CE33C1-10BF-824C-BC99-5098DADD80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76362" y="1974943"/>
            <a:ext cx="4911317" cy="38175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rgbClr val="153C6A"/>
                </a:solidFill>
              </a:defRPr>
            </a:lvl1pPr>
          </a:lstStyle>
          <a:p>
            <a:pPr lvl="0"/>
            <a:r>
              <a:rPr lang="en-GB" dirty="0"/>
              <a:t>Click to edit Master text style</a:t>
            </a:r>
          </a:p>
        </p:txBody>
      </p:sp>
      <p:sp>
        <p:nvSpPr>
          <p:cNvPr id="7" name="Text Placeholder 33">
            <a:extLst>
              <a:ext uri="{FF2B5EF4-FFF2-40B4-BE49-F238E27FC236}">
                <a16:creationId xmlns:a16="http://schemas.microsoft.com/office/drawing/2014/main" id="{3A390336-EA1D-3640-AC96-1B6B06388E6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76363" y="2361442"/>
            <a:ext cx="4911316" cy="14092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GB" dirty="0"/>
              <a:t>Click to edit Master text style</a:t>
            </a:r>
          </a:p>
        </p:txBody>
      </p:sp>
      <p:sp>
        <p:nvSpPr>
          <p:cNvPr id="8" name="Text Placeholder 33">
            <a:extLst>
              <a:ext uri="{FF2B5EF4-FFF2-40B4-BE49-F238E27FC236}">
                <a16:creationId xmlns:a16="http://schemas.microsoft.com/office/drawing/2014/main" id="{20143B65-7395-6A4D-81A8-180CE020F92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6363" y="4029987"/>
            <a:ext cx="4911316" cy="38175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rgbClr val="E8572E"/>
                </a:solidFill>
              </a:defRPr>
            </a:lvl1pPr>
          </a:lstStyle>
          <a:p>
            <a:pPr lvl="0"/>
            <a:r>
              <a:rPr lang="en-GB" dirty="0"/>
              <a:t>Click to edit Master text style</a:t>
            </a:r>
          </a:p>
        </p:txBody>
      </p:sp>
      <p:sp>
        <p:nvSpPr>
          <p:cNvPr id="9" name="Text Placeholder 33">
            <a:extLst>
              <a:ext uri="{FF2B5EF4-FFF2-40B4-BE49-F238E27FC236}">
                <a16:creationId xmlns:a16="http://schemas.microsoft.com/office/drawing/2014/main" id="{E7CD6FE6-6843-6F47-991D-82C8B9DAB40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376363" y="4416486"/>
            <a:ext cx="4911316" cy="14092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GB" dirty="0"/>
              <a:t>Click to edit Master text style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729FD3B8-6B30-0242-8CBE-1FE64DE029F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549519" y="1974943"/>
            <a:ext cx="4400560" cy="3850823"/>
          </a:xfrm>
          <a:prstGeom prst="round2DiagRect">
            <a:avLst/>
          </a:prstGeom>
        </p:spPr>
        <p:txBody>
          <a:bodyPr/>
          <a:lstStyle>
            <a:lvl1pPr marL="0" indent="0" algn="l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6481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>
            <a:extLst>
              <a:ext uri="{FF2B5EF4-FFF2-40B4-BE49-F238E27FC236}">
                <a16:creationId xmlns:a16="http://schemas.microsoft.com/office/drawing/2014/main" id="{D3A4D32A-B8DE-BA44-AC71-82AE9FFE06E3}"/>
              </a:ext>
            </a:extLst>
          </p:cNvPr>
          <p:cNvSpPr txBox="1">
            <a:spLocks/>
          </p:cNvSpPr>
          <p:nvPr userDrawn="1"/>
        </p:nvSpPr>
        <p:spPr>
          <a:xfrm>
            <a:off x="1375961" y="284060"/>
            <a:ext cx="9574118" cy="3651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spcBef>
                <a:spcPts val="500"/>
              </a:spcBef>
            </a:pPr>
            <a:endParaRPr lang="en-US" b="1" dirty="0">
              <a:solidFill>
                <a:srgbClr val="153C6A"/>
              </a:solidFill>
            </a:endParaRPr>
          </a:p>
        </p:txBody>
      </p:sp>
      <p:sp>
        <p:nvSpPr>
          <p:cNvPr id="24" name="Title Placeholder 1">
            <a:extLst>
              <a:ext uri="{FF2B5EF4-FFF2-40B4-BE49-F238E27FC236}">
                <a16:creationId xmlns:a16="http://schemas.microsoft.com/office/drawing/2014/main" id="{43A9427B-1988-8B43-BDD6-01BE28DF4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961" y="280377"/>
            <a:ext cx="9574118" cy="486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solidFill>
                  <a:srgbClr val="153C6A"/>
                </a:solidFill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25" name="Text Placeholder 33">
            <a:extLst>
              <a:ext uri="{FF2B5EF4-FFF2-40B4-BE49-F238E27FC236}">
                <a16:creationId xmlns:a16="http://schemas.microsoft.com/office/drawing/2014/main" id="{7A514957-6C43-B14B-A7D7-CFECEC2A252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76362" y="759656"/>
            <a:ext cx="9573717" cy="4865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rgbClr val="E8572E"/>
                </a:solidFill>
              </a:defRPr>
            </a:lvl1pPr>
          </a:lstStyle>
          <a:p>
            <a:pPr lvl="0"/>
            <a:r>
              <a:rPr lang="en-GB" dirty="0"/>
              <a:t>Click to edit Master text style</a:t>
            </a:r>
          </a:p>
        </p:txBody>
      </p:sp>
      <p:sp>
        <p:nvSpPr>
          <p:cNvPr id="6" name="Text Placeholder 33">
            <a:extLst>
              <a:ext uri="{FF2B5EF4-FFF2-40B4-BE49-F238E27FC236}">
                <a16:creationId xmlns:a16="http://schemas.microsoft.com/office/drawing/2014/main" id="{17CE33C1-10BF-824C-BC99-5098DADD80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38762" y="1974944"/>
            <a:ext cx="4911317" cy="73055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buFont typeface="Wingdings" pitchFamily="2" charset="2"/>
              <a:buChar char="§"/>
              <a:defRPr sz="2000" b="1">
                <a:solidFill>
                  <a:srgbClr val="153C6A"/>
                </a:solidFill>
              </a:defRPr>
            </a:lvl1pPr>
          </a:lstStyle>
          <a:p>
            <a:pPr lvl="0"/>
            <a:r>
              <a:rPr lang="en-GB" dirty="0"/>
              <a:t>Click to edit Master text style</a:t>
            </a:r>
          </a:p>
          <a:p>
            <a:pPr lvl="0"/>
            <a:endParaRPr lang="en-GB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729FD3B8-6B30-0242-8CBE-1FE64DE029F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375961" y="1974943"/>
            <a:ext cx="4400560" cy="3850823"/>
          </a:xfrm>
          <a:prstGeom prst="round2DiagRect">
            <a:avLst/>
          </a:prstGeom>
        </p:spPr>
        <p:txBody>
          <a:bodyPr/>
          <a:lstStyle>
            <a:lvl1pPr marL="0" indent="0" algn="l"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2E8A435A-C889-8E49-AA58-1385CD3540F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038762" y="2851637"/>
            <a:ext cx="4911317" cy="73055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buFont typeface="Wingdings" pitchFamily="2" charset="2"/>
              <a:buChar char="§"/>
              <a:defRPr sz="2000" b="1">
                <a:solidFill>
                  <a:srgbClr val="E8572E"/>
                </a:solidFill>
              </a:defRPr>
            </a:lvl1pPr>
          </a:lstStyle>
          <a:p>
            <a:pPr lvl="0"/>
            <a:r>
              <a:rPr lang="en-GB" dirty="0"/>
              <a:t>Click to edit Master text style</a:t>
            </a:r>
          </a:p>
          <a:p>
            <a:pPr lvl="0"/>
            <a:endParaRPr lang="en-GB" dirty="0"/>
          </a:p>
        </p:txBody>
      </p:sp>
      <p:sp>
        <p:nvSpPr>
          <p:cNvPr id="11" name="Text Placeholder 33">
            <a:extLst>
              <a:ext uri="{FF2B5EF4-FFF2-40B4-BE49-F238E27FC236}">
                <a16:creationId xmlns:a16="http://schemas.microsoft.com/office/drawing/2014/main" id="{68EB5B9D-E1BD-D24C-8B1E-27850094E96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038762" y="3728330"/>
            <a:ext cx="4911317" cy="73055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buFont typeface="Wingdings" pitchFamily="2" charset="2"/>
              <a:buChar char="§"/>
              <a:defRPr sz="2000" b="1">
                <a:solidFill>
                  <a:srgbClr val="153C6A"/>
                </a:solidFill>
              </a:defRPr>
            </a:lvl1pPr>
          </a:lstStyle>
          <a:p>
            <a:pPr lvl="0"/>
            <a:r>
              <a:rPr lang="en-GB" dirty="0"/>
              <a:t>Click to edit Master text style</a:t>
            </a:r>
          </a:p>
          <a:p>
            <a:pPr lvl="0"/>
            <a:endParaRPr lang="en-GB" dirty="0"/>
          </a:p>
        </p:txBody>
      </p:sp>
      <p:sp>
        <p:nvSpPr>
          <p:cNvPr id="13" name="Text Placeholder 33">
            <a:extLst>
              <a:ext uri="{FF2B5EF4-FFF2-40B4-BE49-F238E27FC236}">
                <a16:creationId xmlns:a16="http://schemas.microsoft.com/office/drawing/2014/main" id="{F2AE110D-F307-2D4A-9C49-B88B3006557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038762" y="4605023"/>
            <a:ext cx="4911317" cy="73055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buFont typeface="Wingdings" pitchFamily="2" charset="2"/>
              <a:buChar char="§"/>
              <a:defRPr sz="2000" b="1">
                <a:solidFill>
                  <a:srgbClr val="E8572E"/>
                </a:solidFill>
              </a:defRPr>
            </a:lvl1pPr>
          </a:lstStyle>
          <a:p>
            <a:pPr lvl="0"/>
            <a:r>
              <a:rPr lang="en-GB" dirty="0"/>
              <a:t>Click to edit Master text style</a:t>
            </a:r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72551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ob Stru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>
            <a:extLst>
              <a:ext uri="{FF2B5EF4-FFF2-40B4-BE49-F238E27FC236}">
                <a16:creationId xmlns:a16="http://schemas.microsoft.com/office/drawing/2014/main" id="{D3A4D32A-B8DE-BA44-AC71-82AE9FFE06E3}"/>
              </a:ext>
            </a:extLst>
          </p:cNvPr>
          <p:cNvSpPr txBox="1">
            <a:spLocks/>
          </p:cNvSpPr>
          <p:nvPr userDrawn="1"/>
        </p:nvSpPr>
        <p:spPr>
          <a:xfrm>
            <a:off x="1375961" y="284060"/>
            <a:ext cx="9574118" cy="3651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spcBef>
                <a:spcPts val="500"/>
              </a:spcBef>
            </a:pPr>
            <a:endParaRPr lang="en-US" b="1" dirty="0">
              <a:solidFill>
                <a:srgbClr val="153C6A"/>
              </a:solidFill>
            </a:endParaRPr>
          </a:p>
        </p:txBody>
      </p:sp>
      <p:sp>
        <p:nvSpPr>
          <p:cNvPr id="24" name="Title Placeholder 1">
            <a:extLst>
              <a:ext uri="{FF2B5EF4-FFF2-40B4-BE49-F238E27FC236}">
                <a16:creationId xmlns:a16="http://schemas.microsoft.com/office/drawing/2014/main" id="{43A9427B-1988-8B43-BDD6-01BE28DF4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961" y="280377"/>
            <a:ext cx="9574118" cy="486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solidFill>
                  <a:srgbClr val="153C6A"/>
                </a:solidFill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25" name="Text Placeholder 33">
            <a:extLst>
              <a:ext uri="{FF2B5EF4-FFF2-40B4-BE49-F238E27FC236}">
                <a16:creationId xmlns:a16="http://schemas.microsoft.com/office/drawing/2014/main" id="{7A514957-6C43-B14B-A7D7-CFECEC2A252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76362" y="759656"/>
            <a:ext cx="9573717" cy="4865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rgbClr val="E8572E"/>
                </a:solidFill>
              </a:defRPr>
            </a:lvl1pPr>
          </a:lstStyle>
          <a:p>
            <a:pPr lvl="0"/>
            <a:r>
              <a:rPr lang="en-GB" dirty="0"/>
              <a:t>Click to edit Master text style</a:t>
            </a:r>
          </a:p>
        </p:txBody>
      </p: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8E650CAB-DD28-7444-B76B-F502D8EF377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751725" y="4014374"/>
            <a:ext cx="1317265" cy="1186357"/>
          </a:xfrm>
          <a:prstGeom prst="round2Diag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3B0740E5-8770-4B4C-8832-287E2AA70B3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369377" y="4014374"/>
            <a:ext cx="1317265" cy="1186357"/>
          </a:xfrm>
          <a:prstGeom prst="round2Diag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98184BE1-1208-6F47-9A47-75973ED96F9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130719" y="4014374"/>
            <a:ext cx="1317265" cy="1186357"/>
          </a:xfrm>
          <a:prstGeom prst="round2Diag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2" name="Title Placeholder 1">
            <a:extLst>
              <a:ext uri="{FF2B5EF4-FFF2-40B4-BE49-F238E27FC236}">
                <a16:creationId xmlns:a16="http://schemas.microsoft.com/office/drawing/2014/main" id="{7F697E30-6B24-334C-BDF9-F4F11560856E}"/>
              </a:ext>
            </a:extLst>
          </p:cNvPr>
          <p:cNvSpPr txBox="1">
            <a:spLocks/>
          </p:cNvSpPr>
          <p:nvPr userDrawn="1"/>
        </p:nvSpPr>
        <p:spPr>
          <a:xfrm>
            <a:off x="3568403" y="5339521"/>
            <a:ext cx="2441895" cy="24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153C6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1400" dirty="0"/>
              <a:t>Name</a:t>
            </a:r>
            <a:endParaRPr lang="en-US" sz="1400" dirty="0"/>
          </a:p>
        </p:txBody>
      </p:sp>
      <p:sp>
        <p:nvSpPr>
          <p:cNvPr id="23" name="Title Placeholder 1">
            <a:extLst>
              <a:ext uri="{FF2B5EF4-FFF2-40B4-BE49-F238E27FC236}">
                <a16:creationId xmlns:a16="http://schemas.microsoft.com/office/drawing/2014/main" id="{8AB064C2-57C8-3341-9404-181160DBAE40}"/>
              </a:ext>
            </a:extLst>
          </p:cNvPr>
          <p:cNvSpPr txBox="1">
            <a:spLocks/>
          </p:cNvSpPr>
          <p:nvPr userDrawn="1"/>
        </p:nvSpPr>
        <p:spPr>
          <a:xfrm>
            <a:off x="3568403" y="5537219"/>
            <a:ext cx="2441895" cy="2479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153C6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1200" b="0" dirty="0">
                <a:solidFill>
                  <a:srgbClr val="E8572E"/>
                </a:solidFill>
              </a:rPr>
              <a:t>Job Title</a:t>
            </a:r>
            <a:endParaRPr lang="en-US" sz="1200" b="0" dirty="0">
              <a:solidFill>
                <a:srgbClr val="E8572E"/>
              </a:solidFill>
            </a:endParaRPr>
          </a:p>
        </p:txBody>
      </p:sp>
      <p:sp>
        <p:nvSpPr>
          <p:cNvPr id="26" name="Title Placeholder 1">
            <a:extLst>
              <a:ext uri="{FF2B5EF4-FFF2-40B4-BE49-F238E27FC236}">
                <a16:creationId xmlns:a16="http://schemas.microsoft.com/office/drawing/2014/main" id="{8F3E617C-73D5-E145-8FB7-54B649F7627A}"/>
              </a:ext>
            </a:extLst>
          </p:cNvPr>
          <p:cNvSpPr txBox="1">
            <a:spLocks/>
          </p:cNvSpPr>
          <p:nvPr userDrawn="1"/>
        </p:nvSpPr>
        <p:spPr>
          <a:xfrm>
            <a:off x="6189408" y="5339521"/>
            <a:ext cx="2441895" cy="24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153C6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1400" dirty="0"/>
              <a:t>Name</a:t>
            </a:r>
            <a:endParaRPr lang="en-US" sz="1400" dirty="0"/>
          </a:p>
        </p:txBody>
      </p:sp>
      <p:sp>
        <p:nvSpPr>
          <p:cNvPr id="27" name="Title Placeholder 1">
            <a:extLst>
              <a:ext uri="{FF2B5EF4-FFF2-40B4-BE49-F238E27FC236}">
                <a16:creationId xmlns:a16="http://schemas.microsoft.com/office/drawing/2014/main" id="{061F229B-8127-A04B-BFFA-1CEA53345840}"/>
              </a:ext>
            </a:extLst>
          </p:cNvPr>
          <p:cNvSpPr txBox="1">
            <a:spLocks/>
          </p:cNvSpPr>
          <p:nvPr userDrawn="1"/>
        </p:nvSpPr>
        <p:spPr>
          <a:xfrm>
            <a:off x="6189408" y="5537219"/>
            <a:ext cx="2441895" cy="2479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153C6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1200" b="0" dirty="0">
                <a:solidFill>
                  <a:srgbClr val="E8572E"/>
                </a:solidFill>
              </a:rPr>
              <a:t>Job Title</a:t>
            </a:r>
            <a:endParaRPr lang="en-US" sz="1200" b="0" dirty="0">
              <a:solidFill>
                <a:srgbClr val="E8572E"/>
              </a:solidFill>
            </a:endParaRPr>
          </a:p>
        </p:txBody>
      </p:sp>
      <p:sp>
        <p:nvSpPr>
          <p:cNvPr id="28" name="Title Placeholder 1">
            <a:extLst>
              <a:ext uri="{FF2B5EF4-FFF2-40B4-BE49-F238E27FC236}">
                <a16:creationId xmlns:a16="http://schemas.microsoft.com/office/drawing/2014/main" id="{5F8FA96C-40C2-BA4B-8DA4-49BE7080D73E}"/>
              </a:ext>
            </a:extLst>
          </p:cNvPr>
          <p:cNvSpPr txBox="1">
            <a:spLocks/>
          </p:cNvSpPr>
          <p:nvPr userDrawn="1"/>
        </p:nvSpPr>
        <p:spPr>
          <a:xfrm>
            <a:off x="8810413" y="5339521"/>
            <a:ext cx="2441895" cy="24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153C6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1400" dirty="0"/>
              <a:t>Name</a:t>
            </a:r>
            <a:endParaRPr lang="en-US" sz="1400" dirty="0"/>
          </a:p>
        </p:txBody>
      </p:sp>
      <p:sp>
        <p:nvSpPr>
          <p:cNvPr id="29" name="Title Placeholder 1">
            <a:extLst>
              <a:ext uri="{FF2B5EF4-FFF2-40B4-BE49-F238E27FC236}">
                <a16:creationId xmlns:a16="http://schemas.microsoft.com/office/drawing/2014/main" id="{9C8A72D6-40B7-F04F-B212-5DDE822E4DC2}"/>
              </a:ext>
            </a:extLst>
          </p:cNvPr>
          <p:cNvSpPr txBox="1">
            <a:spLocks/>
          </p:cNvSpPr>
          <p:nvPr userDrawn="1"/>
        </p:nvSpPr>
        <p:spPr>
          <a:xfrm>
            <a:off x="8810413" y="5537219"/>
            <a:ext cx="2441895" cy="2479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153C6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1200" b="0" dirty="0">
                <a:solidFill>
                  <a:srgbClr val="E8572E"/>
                </a:solidFill>
              </a:rPr>
              <a:t>Job Title</a:t>
            </a:r>
            <a:endParaRPr lang="en-US" sz="1200" b="0" dirty="0">
              <a:solidFill>
                <a:srgbClr val="E8572E"/>
              </a:solidFill>
            </a:endParaRPr>
          </a:p>
        </p:txBody>
      </p: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7E2BF76B-43FC-6D45-96CA-40BB04F6F5D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751725" y="1959330"/>
            <a:ext cx="1317265" cy="1186357"/>
          </a:xfrm>
          <a:prstGeom prst="round2Diag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1" name="Picture Placeholder 3">
            <a:extLst>
              <a:ext uri="{FF2B5EF4-FFF2-40B4-BE49-F238E27FC236}">
                <a16:creationId xmlns:a16="http://schemas.microsoft.com/office/drawing/2014/main" id="{CF01B285-3CC7-B642-BFB1-8733CF0F507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369377" y="1959330"/>
            <a:ext cx="1317265" cy="1186357"/>
          </a:xfrm>
          <a:prstGeom prst="round2Diag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2" name="Picture Placeholder 3">
            <a:extLst>
              <a:ext uri="{FF2B5EF4-FFF2-40B4-BE49-F238E27FC236}">
                <a16:creationId xmlns:a16="http://schemas.microsoft.com/office/drawing/2014/main" id="{FBE38AC8-57E7-544B-A6A0-89ABBFC8348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130719" y="1959330"/>
            <a:ext cx="1317265" cy="1186357"/>
          </a:xfrm>
          <a:prstGeom prst="round2Diag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3" name="Title Placeholder 1">
            <a:extLst>
              <a:ext uri="{FF2B5EF4-FFF2-40B4-BE49-F238E27FC236}">
                <a16:creationId xmlns:a16="http://schemas.microsoft.com/office/drawing/2014/main" id="{B77654E1-6026-4F41-BC8F-8E9E3E0D2E32}"/>
              </a:ext>
            </a:extLst>
          </p:cNvPr>
          <p:cNvSpPr txBox="1">
            <a:spLocks/>
          </p:cNvSpPr>
          <p:nvPr userDrawn="1"/>
        </p:nvSpPr>
        <p:spPr>
          <a:xfrm>
            <a:off x="3568403" y="3284477"/>
            <a:ext cx="2441895" cy="24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153C6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1400" dirty="0"/>
              <a:t>Name</a:t>
            </a:r>
            <a:endParaRPr lang="en-US" sz="1400" dirty="0"/>
          </a:p>
        </p:txBody>
      </p:sp>
      <p:sp>
        <p:nvSpPr>
          <p:cNvPr id="34" name="Title Placeholder 1">
            <a:extLst>
              <a:ext uri="{FF2B5EF4-FFF2-40B4-BE49-F238E27FC236}">
                <a16:creationId xmlns:a16="http://schemas.microsoft.com/office/drawing/2014/main" id="{39A9001A-4AD0-AB4F-9417-80FE93FAB3EE}"/>
              </a:ext>
            </a:extLst>
          </p:cNvPr>
          <p:cNvSpPr txBox="1">
            <a:spLocks/>
          </p:cNvSpPr>
          <p:nvPr userDrawn="1"/>
        </p:nvSpPr>
        <p:spPr>
          <a:xfrm>
            <a:off x="3568403" y="3482175"/>
            <a:ext cx="2441895" cy="2479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153C6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1200" b="0" dirty="0">
                <a:solidFill>
                  <a:srgbClr val="E8572E"/>
                </a:solidFill>
              </a:rPr>
              <a:t>Job Title</a:t>
            </a:r>
            <a:endParaRPr lang="en-US" sz="1200" b="0" dirty="0">
              <a:solidFill>
                <a:srgbClr val="E8572E"/>
              </a:solidFill>
            </a:endParaRPr>
          </a:p>
        </p:txBody>
      </p:sp>
      <p:sp>
        <p:nvSpPr>
          <p:cNvPr id="35" name="Title Placeholder 1">
            <a:extLst>
              <a:ext uri="{FF2B5EF4-FFF2-40B4-BE49-F238E27FC236}">
                <a16:creationId xmlns:a16="http://schemas.microsoft.com/office/drawing/2014/main" id="{76380780-E052-694A-A8D7-72FF82FCFC16}"/>
              </a:ext>
            </a:extLst>
          </p:cNvPr>
          <p:cNvSpPr txBox="1">
            <a:spLocks/>
          </p:cNvSpPr>
          <p:nvPr userDrawn="1"/>
        </p:nvSpPr>
        <p:spPr>
          <a:xfrm>
            <a:off x="6189408" y="3284477"/>
            <a:ext cx="2441895" cy="24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153C6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1400" dirty="0"/>
              <a:t>Name</a:t>
            </a:r>
            <a:endParaRPr lang="en-US" sz="1400" dirty="0"/>
          </a:p>
        </p:txBody>
      </p:sp>
      <p:sp>
        <p:nvSpPr>
          <p:cNvPr id="36" name="Title Placeholder 1">
            <a:extLst>
              <a:ext uri="{FF2B5EF4-FFF2-40B4-BE49-F238E27FC236}">
                <a16:creationId xmlns:a16="http://schemas.microsoft.com/office/drawing/2014/main" id="{10733F98-E50F-E142-8838-C76A362CABE4}"/>
              </a:ext>
            </a:extLst>
          </p:cNvPr>
          <p:cNvSpPr txBox="1">
            <a:spLocks/>
          </p:cNvSpPr>
          <p:nvPr userDrawn="1"/>
        </p:nvSpPr>
        <p:spPr>
          <a:xfrm>
            <a:off x="6189408" y="3482175"/>
            <a:ext cx="2441895" cy="2479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153C6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1200" b="0" dirty="0">
                <a:solidFill>
                  <a:srgbClr val="E8572E"/>
                </a:solidFill>
              </a:rPr>
              <a:t>Job Title</a:t>
            </a:r>
            <a:endParaRPr lang="en-US" sz="1200" b="0" dirty="0">
              <a:solidFill>
                <a:srgbClr val="E8572E"/>
              </a:solidFill>
            </a:endParaRPr>
          </a:p>
        </p:txBody>
      </p:sp>
      <p:sp>
        <p:nvSpPr>
          <p:cNvPr id="37" name="Title Placeholder 1">
            <a:extLst>
              <a:ext uri="{FF2B5EF4-FFF2-40B4-BE49-F238E27FC236}">
                <a16:creationId xmlns:a16="http://schemas.microsoft.com/office/drawing/2014/main" id="{1E457D8B-B9CE-304B-9A47-7222B8C20040}"/>
              </a:ext>
            </a:extLst>
          </p:cNvPr>
          <p:cNvSpPr txBox="1">
            <a:spLocks/>
          </p:cNvSpPr>
          <p:nvPr userDrawn="1"/>
        </p:nvSpPr>
        <p:spPr>
          <a:xfrm>
            <a:off x="8810413" y="3284477"/>
            <a:ext cx="2441895" cy="24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153C6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1400" dirty="0"/>
              <a:t>Name</a:t>
            </a:r>
            <a:endParaRPr lang="en-US" sz="1400" dirty="0"/>
          </a:p>
        </p:txBody>
      </p:sp>
      <p:sp>
        <p:nvSpPr>
          <p:cNvPr id="38" name="Title Placeholder 1">
            <a:extLst>
              <a:ext uri="{FF2B5EF4-FFF2-40B4-BE49-F238E27FC236}">
                <a16:creationId xmlns:a16="http://schemas.microsoft.com/office/drawing/2014/main" id="{5EA5D728-2793-304D-9DF7-9D38BD9555ED}"/>
              </a:ext>
            </a:extLst>
          </p:cNvPr>
          <p:cNvSpPr txBox="1">
            <a:spLocks/>
          </p:cNvSpPr>
          <p:nvPr userDrawn="1"/>
        </p:nvSpPr>
        <p:spPr>
          <a:xfrm>
            <a:off x="8810413" y="3482175"/>
            <a:ext cx="2441895" cy="2479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153C6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1200" b="0" dirty="0">
                <a:solidFill>
                  <a:srgbClr val="E8572E"/>
                </a:solidFill>
              </a:rPr>
              <a:t>Job Title</a:t>
            </a:r>
            <a:endParaRPr lang="en-US" sz="1200" b="0" dirty="0">
              <a:solidFill>
                <a:srgbClr val="E8572E"/>
              </a:solidFill>
            </a:endParaRPr>
          </a:p>
        </p:txBody>
      </p:sp>
      <p:sp>
        <p:nvSpPr>
          <p:cNvPr id="39" name="Picture Placeholder 3">
            <a:extLst>
              <a:ext uri="{FF2B5EF4-FFF2-40B4-BE49-F238E27FC236}">
                <a16:creationId xmlns:a16="http://schemas.microsoft.com/office/drawing/2014/main" id="{6260A0F6-233B-234D-B6E1-9D7CE4FA20B7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509713" y="4014374"/>
            <a:ext cx="1317265" cy="1186357"/>
          </a:xfrm>
          <a:prstGeom prst="round2Diag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0" name="Title Placeholder 1">
            <a:extLst>
              <a:ext uri="{FF2B5EF4-FFF2-40B4-BE49-F238E27FC236}">
                <a16:creationId xmlns:a16="http://schemas.microsoft.com/office/drawing/2014/main" id="{7829D2BF-9E01-EB44-8B02-6A90F8FD2EE8}"/>
              </a:ext>
            </a:extLst>
          </p:cNvPr>
          <p:cNvSpPr txBox="1">
            <a:spLocks/>
          </p:cNvSpPr>
          <p:nvPr userDrawn="1"/>
        </p:nvSpPr>
        <p:spPr>
          <a:xfrm>
            <a:off x="947398" y="5339521"/>
            <a:ext cx="2441895" cy="24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153C6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1400" dirty="0"/>
              <a:t>Name</a:t>
            </a:r>
            <a:endParaRPr lang="en-US" sz="1400" dirty="0"/>
          </a:p>
        </p:txBody>
      </p:sp>
      <p:sp>
        <p:nvSpPr>
          <p:cNvPr id="41" name="Title Placeholder 1">
            <a:extLst>
              <a:ext uri="{FF2B5EF4-FFF2-40B4-BE49-F238E27FC236}">
                <a16:creationId xmlns:a16="http://schemas.microsoft.com/office/drawing/2014/main" id="{78A964DF-EFBD-A445-B54A-C01DD775CFB0}"/>
              </a:ext>
            </a:extLst>
          </p:cNvPr>
          <p:cNvSpPr txBox="1">
            <a:spLocks/>
          </p:cNvSpPr>
          <p:nvPr userDrawn="1"/>
        </p:nvSpPr>
        <p:spPr>
          <a:xfrm>
            <a:off x="947398" y="5537219"/>
            <a:ext cx="2441895" cy="2479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153C6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1200" b="0" dirty="0">
                <a:solidFill>
                  <a:srgbClr val="E8572E"/>
                </a:solidFill>
              </a:rPr>
              <a:t>Job Title</a:t>
            </a:r>
            <a:endParaRPr lang="en-US" sz="1200" b="0" dirty="0">
              <a:solidFill>
                <a:srgbClr val="E8572E"/>
              </a:solidFill>
            </a:endParaRPr>
          </a:p>
        </p:txBody>
      </p:sp>
      <p:sp>
        <p:nvSpPr>
          <p:cNvPr id="42" name="Picture Placeholder 3">
            <a:extLst>
              <a:ext uri="{FF2B5EF4-FFF2-40B4-BE49-F238E27FC236}">
                <a16:creationId xmlns:a16="http://schemas.microsoft.com/office/drawing/2014/main" id="{B672F98A-299E-2041-B71E-C7D786CFE38E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509713" y="1959330"/>
            <a:ext cx="1317265" cy="1186357"/>
          </a:xfrm>
          <a:prstGeom prst="round2Diag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3" name="Title Placeholder 1">
            <a:extLst>
              <a:ext uri="{FF2B5EF4-FFF2-40B4-BE49-F238E27FC236}">
                <a16:creationId xmlns:a16="http://schemas.microsoft.com/office/drawing/2014/main" id="{E1F70347-AE8F-C640-9BCF-5C4E2B0EEF7C}"/>
              </a:ext>
            </a:extLst>
          </p:cNvPr>
          <p:cNvSpPr txBox="1">
            <a:spLocks/>
          </p:cNvSpPr>
          <p:nvPr userDrawn="1"/>
        </p:nvSpPr>
        <p:spPr>
          <a:xfrm>
            <a:off x="947398" y="3284477"/>
            <a:ext cx="2441895" cy="24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153C6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1400" dirty="0"/>
              <a:t>Name</a:t>
            </a:r>
            <a:endParaRPr lang="en-US" sz="1400" dirty="0"/>
          </a:p>
        </p:txBody>
      </p:sp>
      <p:sp>
        <p:nvSpPr>
          <p:cNvPr id="44" name="Title Placeholder 1">
            <a:extLst>
              <a:ext uri="{FF2B5EF4-FFF2-40B4-BE49-F238E27FC236}">
                <a16:creationId xmlns:a16="http://schemas.microsoft.com/office/drawing/2014/main" id="{CA9AC6D5-7EDB-FE4D-A75C-B86BA94565A3}"/>
              </a:ext>
            </a:extLst>
          </p:cNvPr>
          <p:cNvSpPr txBox="1">
            <a:spLocks/>
          </p:cNvSpPr>
          <p:nvPr userDrawn="1"/>
        </p:nvSpPr>
        <p:spPr>
          <a:xfrm>
            <a:off x="947398" y="3482175"/>
            <a:ext cx="2441895" cy="2479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153C6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1200" b="0" dirty="0">
                <a:solidFill>
                  <a:srgbClr val="E8572E"/>
                </a:solidFill>
              </a:rPr>
              <a:t>Job Title</a:t>
            </a:r>
            <a:endParaRPr lang="en-US" sz="1200" b="0" dirty="0">
              <a:solidFill>
                <a:srgbClr val="E857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6163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 Scre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>
            <a:extLst>
              <a:ext uri="{FF2B5EF4-FFF2-40B4-BE49-F238E27FC236}">
                <a16:creationId xmlns:a16="http://schemas.microsoft.com/office/drawing/2014/main" id="{D3A4D32A-B8DE-BA44-AC71-82AE9FFE06E3}"/>
              </a:ext>
            </a:extLst>
          </p:cNvPr>
          <p:cNvSpPr txBox="1">
            <a:spLocks/>
          </p:cNvSpPr>
          <p:nvPr userDrawn="1"/>
        </p:nvSpPr>
        <p:spPr>
          <a:xfrm>
            <a:off x="1375961" y="284060"/>
            <a:ext cx="9574118" cy="3651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spcBef>
                <a:spcPts val="500"/>
              </a:spcBef>
            </a:pPr>
            <a:endParaRPr lang="en-US" b="1" dirty="0">
              <a:solidFill>
                <a:srgbClr val="153C6A"/>
              </a:solidFill>
            </a:endParaRPr>
          </a:p>
        </p:txBody>
      </p:sp>
      <p:sp>
        <p:nvSpPr>
          <p:cNvPr id="24" name="Title Placeholder 1">
            <a:extLst>
              <a:ext uri="{FF2B5EF4-FFF2-40B4-BE49-F238E27FC236}">
                <a16:creationId xmlns:a16="http://schemas.microsoft.com/office/drawing/2014/main" id="{43A9427B-1988-8B43-BDD6-01BE28DF4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961" y="280377"/>
            <a:ext cx="9574118" cy="486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solidFill>
                  <a:srgbClr val="153C6A"/>
                </a:solidFill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25" name="Text Placeholder 33">
            <a:extLst>
              <a:ext uri="{FF2B5EF4-FFF2-40B4-BE49-F238E27FC236}">
                <a16:creationId xmlns:a16="http://schemas.microsoft.com/office/drawing/2014/main" id="{7A514957-6C43-B14B-A7D7-CFECEC2A252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76362" y="759656"/>
            <a:ext cx="9573717" cy="4865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rgbClr val="E8572E"/>
                </a:solidFill>
              </a:defRPr>
            </a:lvl1pPr>
          </a:lstStyle>
          <a:p>
            <a:pPr lvl="0"/>
            <a:r>
              <a:rPr lang="en-GB" dirty="0"/>
              <a:t>Click to edit Master text style</a:t>
            </a:r>
          </a:p>
        </p:txBody>
      </p:sp>
      <p:pic>
        <p:nvPicPr>
          <p:cNvPr id="10" name="Image 39" descr="Une image contenant équipement électronique, moniteur, table, intérieur&#10;&#10;Description générée automatiquement">
            <a:extLst>
              <a:ext uri="{FF2B5EF4-FFF2-40B4-BE49-F238E27FC236}">
                <a16:creationId xmlns:a16="http://schemas.microsoft.com/office/drawing/2014/main" id="{780DB72D-E9D7-5241-A154-5F4FD59682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32774" y="1767047"/>
            <a:ext cx="3261674" cy="2482088"/>
          </a:xfrm>
          <a:prstGeom prst="rect">
            <a:avLst/>
          </a:prstGeom>
        </p:spPr>
      </p:pic>
      <p:sp>
        <p:nvSpPr>
          <p:cNvPr id="11" name="Picture Placeholder 27">
            <a:extLst>
              <a:ext uri="{FF2B5EF4-FFF2-40B4-BE49-F238E27FC236}">
                <a16:creationId xmlns:a16="http://schemas.microsoft.com/office/drawing/2014/main" id="{E65237AF-9544-D54B-8982-257BC5F839A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83478" y="1933950"/>
            <a:ext cx="2590411" cy="1409655"/>
          </a:xfrm>
          <a:custGeom>
            <a:avLst/>
            <a:gdLst>
              <a:gd name="connsiteX0" fmla="*/ 0 w 2560266"/>
              <a:gd name="connsiteY0" fmla="*/ 0 h 1439800"/>
              <a:gd name="connsiteX1" fmla="*/ 2560266 w 2560266"/>
              <a:gd name="connsiteY1" fmla="*/ 0 h 1439800"/>
              <a:gd name="connsiteX2" fmla="*/ 2560266 w 2560266"/>
              <a:gd name="connsiteY2" fmla="*/ 1439800 h 1439800"/>
              <a:gd name="connsiteX3" fmla="*/ 0 w 2560266"/>
              <a:gd name="connsiteY3" fmla="*/ 1439800 h 1439800"/>
              <a:gd name="connsiteX4" fmla="*/ 0 w 2560266"/>
              <a:gd name="connsiteY4" fmla="*/ 0 h 1439800"/>
              <a:gd name="connsiteX0" fmla="*/ 50242 w 2560266"/>
              <a:gd name="connsiteY0" fmla="*/ 5024 h 1439800"/>
              <a:gd name="connsiteX1" fmla="*/ 2560266 w 2560266"/>
              <a:gd name="connsiteY1" fmla="*/ 0 h 1439800"/>
              <a:gd name="connsiteX2" fmla="*/ 2560266 w 2560266"/>
              <a:gd name="connsiteY2" fmla="*/ 1439800 h 1439800"/>
              <a:gd name="connsiteX3" fmla="*/ 0 w 2560266"/>
              <a:gd name="connsiteY3" fmla="*/ 1439800 h 1439800"/>
              <a:gd name="connsiteX4" fmla="*/ 50242 w 2560266"/>
              <a:gd name="connsiteY4" fmla="*/ 5024 h 1439800"/>
              <a:gd name="connsiteX0" fmla="*/ 50242 w 2560266"/>
              <a:gd name="connsiteY0" fmla="*/ 5024 h 1439800"/>
              <a:gd name="connsiteX1" fmla="*/ 2560266 w 2560266"/>
              <a:gd name="connsiteY1" fmla="*/ 0 h 1439800"/>
              <a:gd name="connsiteX2" fmla="*/ 2560266 w 2560266"/>
              <a:gd name="connsiteY2" fmla="*/ 1439800 h 1439800"/>
              <a:gd name="connsiteX3" fmla="*/ 0 w 2560266"/>
              <a:gd name="connsiteY3" fmla="*/ 1404630 h 1439800"/>
              <a:gd name="connsiteX4" fmla="*/ 50242 w 2560266"/>
              <a:gd name="connsiteY4" fmla="*/ 5024 h 1439800"/>
              <a:gd name="connsiteX0" fmla="*/ 50242 w 2590411"/>
              <a:gd name="connsiteY0" fmla="*/ 5024 h 1409655"/>
              <a:gd name="connsiteX1" fmla="*/ 2560266 w 2590411"/>
              <a:gd name="connsiteY1" fmla="*/ 0 h 1409655"/>
              <a:gd name="connsiteX2" fmla="*/ 2590411 w 2590411"/>
              <a:gd name="connsiteY2" fmla="*/ 1409655 h 1409655"/>
              <a:gd name="connsiteX3" fmla="*/ 0 w 2590411"/>
              <a:gd name="connsiteY3" fmla="*/ 1404630 h 1409655"/>
              <a:gd name="connsiteX4" fmla="*/ 50242 w 2590411"/>
              <a:gd name="connsiteY4" fmla="*/ 5024 h 1409655"/>
              <a:gd name="connsiteX0" fmla="*/ 50242 w 2590411"/>
              <a:gd name="connsiteY0" fmla="*/ 5024 h 1409655"/>
              <a:gd name="connsiteX1" fmla="*/ 2535145 w 2590411"/>
              <a:gd name="connsiteY1" fmla="*/ 0 h 1409655"/>
              <a:gd name="connsiteX2" fmla="*/ 2590411 w 2590411"/>
              <a:gd name="connsiteY2" fmla="*/ 1409655 h 1409655"/>
              <a:gd name="connsiteX3" fmla="*/ 0 w 2590411"/>
              <a:gd name="connsiteY3" fmla="*/ 1404630 h 1409655"/>
              <a:gd name="connsiteX4" fmla="*/ 50242 w 2590411"/>
              <a:gd name="connsiteY4" fmla="*/ 5024 h 1409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0411" h="1409655">
                <a:moveTo>
                  <a:pt x="50242" y="5024"/>
                </a:moveTo>
                <a:lnTo>
                  <a:pt x="2535145" y="0"/>
                </a:lnTo>
                <a:lnTo>
                  <a:pt x="2590411" y="1409655"/>
                </a:lnTo>
                <a:lnTo>
                  <a:pt x="0" y="1404630"/>
                </a:lnTo>
                <a:lnTo>
                  <a:pt x="50242" y="5024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 </a:t>
            </a:r>
          </a:p>
        </p:txBody>
      </p:sp>
      <p:pic>
        <p:nvPicPr>
          <p:cNvPr id="12" name="Image 39" descr="Une image contenant équipement électronique, moniteur, table, intérieur&#10;&#10;Description générée automatiquement">
            <a:extLst>
              <a:ext uri="{FF2B5EF4-FFF2-40B4-BE49-F238E27FC236}">
                <a16:creationId xmlns:a16="http://schemas.microsoft.com/office/drawing/2014/main" id="{F4FC5B05-1607-D046-8FB1-E2DC4CE1A4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60044" y="1767047"/>
            <a:ext cx="3261674" cy="2482088"/>
          </a:xfrm>
          <a:prstGeom prst="rect">
            <a:avLst/>
          </a:prstGeom>
        </p:spPr>
      </p:pic>
      <p:sp>
        <p:nvSpPr>
          <p:cNvPr id="13" name="Picture Placeholder 27">
            <a:extLst>
              <a:ext uri="{FF2B5EF4-FFF2-40B4-BE49-F238E27FC236}">
                <a16:creationId xmlns:a16="http://schemas.microsoft.com/office/drawing/2014/main" id="{CE130577-EC2B-6D43-9DA2-BD85D30A64D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110748" y="1933950"/>
            <a:ext cx="2590411" cy="1409655"/>
          </a:xfrm>
          <a:custGeom>
            <a:avLst/>
            <a:gdLst>
              <a:gd name="connsiteX0" fmla="*/ 0 w 2560266"/>
              <a:gd name="connsiteY0" fmla="*/ 0 h 1439800"/>
              <a:gd name="connsiteX1" fmla="*/ 2560266 w 2560266"/>
              <a:gd name="connsiteY1" fmla="*/ 0 h 1439800"/>
              <a:gd name="connsiteX2" fmla="*/ 2560266 w 2560266"/>
              <a:gd name="connsiteY2" fmla="*/ 1439800 h 1439800"/>
              <a:gd name="connsiteX3" fmla="*/ 0 w 2560266"/>
              <a:gd name="connsiteY3" fmla="*/ 1439800 h 1439800"/>
              <a:gd name="connsiteX4" fmla="*/ 0 w 2560266"/>
              <a:gd name="connsiteY4" fmla="*/ 0 h 1439800"/>
              <a:gd name="connsiteX0" fmla="*/ 50242 w 2560266"/>
              <a:gd name="connsiteY0" fmla="*/ 5024 h 1439800"/>
              <a:gd name="connsiteX1" fmla="*/ 2560266 w 2560266"/>
              <a:gd name="connsiteY1" fmla="*/ 0 h 1439800"/>
              <a:gd name="connsiteX2" fmla="*/ 2560266 w 2560266"/>
              <a:gd name="connsiteY2" fmla="*/ 1439800 h 1439800"/>
              <a:gd name="connsiteX3" fmla="*/ 0 w 2560266"/>
              <a:gd name="connsiteY3" fmla="*/ 1439800 h 1439800"/>
              <a:gd name="connsiteX4" fmla="*/ 50242 w 2560266"/>
              <a:gd name="connsiteY4" fmla="*/ 5024 h 1439800"/>
              <a:gd name="connsiteX0" fmla="*/ 50242 w 2560266"/>
              <a:gd name="connsiteY0" fmla="*/ 5024 h 1439800"/>
              <a:gd name="connsiteX1" fmla="*/ 2560266 w 2560266"/>
              <a:gd name="connsiteY1" fmla="*/ 0 h 1439800"/>
              <a:gd name="connsiteX2" fmla="*/ 2560266 w 2560266"/>
              <a:gd name="connsiteY2" fmla="*/ 1439800 h 1439800"/>
              <a:gd name="connsiteX3" fmla="*/ 0 w 2560266"/>
              <a:gd name="connsiteY3" fmla="*/ 1404630 h 1439800"/>
              <a:gd name="connsiteX4" fmla="*/ 50242 w 2560266"/>
              <a:gd name="connsiteY4" fmla="*/ 5024 h 1439800"/>
              <a:gd name="connsiteX0" fmla="*/ 50242 w 2590411"/>
              <a:gd name="connsiteY0" fmla="*/ 5024 h 1409655"/>
              <a:gd name="connsiteX1" fmla="*/ 2560266 w 2590411"/>
              <a:gd name="connsiteY1" fmla="*/ 0 h 1409655"/>
              <a:gd name="connsiteX2" fmla="*/ 2590411 w 2590411"/>
              <a:gd name="connsiteY2" fmla="*/ 1409655 h 1409655"/>
              <a:gd name="connsiteX3" fmla="*/ 0 w 2590411"/>
              <a:gd name="connsiteY3" fmla="*/ 1404630 h 1409655"/>
              <a:gd name="connsiteX4" fmla="*/ 50242 w 2590411"/>
              <a:gd name="connsiteY4" fmla="*/ 5024 h 1409655"/>
              <a:gd name="connsiteX0" fmla="*/ 50242 w 2590411"/>
              <a:gd name="connsiteY0" fmla="*/ 5024 h 1409655"/>
              <a:gd name="connsiteX1" fmla="*/ 2535145 w 2590411"/>
              <a:gd name="connsiteY1" fmla="*/ 0 h 1409655"/>
              <a:gd name="connsiteX2" fmla="*/ 2590411 w 2590411"/>
              <a:gd name="connsiteY2" fmla="*/ 1409655 h 1409655"/>
              <a:gd name="connsiteX3" fmla="*/ 0 w 2590411"/>
              <a:gd name="connsiteY3" fmla="*/ 1404630 h 1409655"/>
              <a:gd name="connsiteX4" fmla="*/ 50242 w 2590411"/>
              <a:gd name="connsiteY4" fmla="*/ 5024 h 1409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0411" h="1409655">
                <a:moveTo>
                  <a:pt x="50242" y="5024"/>
                </a:moveTo>
                <a:lnTo>
                  <a:pt x="2535145" y="0"/>
                </a:lnTo>
                <a:lnTo>
                  <a:pt x="2590411" y="1409655"/>
                </a:lnTo>
                <a:lnTo>
                  <a:pt x="0" y="1404630"/>
                </a:lnTo>
                <a:lnTo>
                  <a:pt x="50242" y="5024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 </a:t>
            </a:r>
          </a:p>
        </p:txBody>
      </p:sp>
      <p:sp>
        <p:nvSpPr>
          <p:cNvPr id="18" name="Text Placeholder 33">
            <a:extLst>
              <a:ext uri="{FF2B5EF4-FFF2-40B4-BE49-F238E27FC236}">
                <a16:creationId xmlns:a16="http://schemas.microsoft.com/office/drawing/2014/main" id="{7BC1682A-D97E-394B-B4C2-34632F56007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32774" y="5054092"/>
            <a:ext cx="3261674" cy="3500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rgbClr val="153C6A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19" name="Text Placeholder 33">
            <a:extLst>
              <a:ext uri="{FF2B5EF4-FFF2-40B4-BE49-F238E27FC236}">
                <a16:creationId xmlns:a16="http://schemas.microsoft.com/office/drawing/2014/main" id="{14CB95E0-A3D9-1642-BE2A-DF49AB58CEF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32774" y="5410708"/>
            <a:ext cx="3261674" cy="3500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21" name="Text Placeholder 33">
            <a:extLst>
              <a:ext uri="{FF2B5EF4-FFF2-40B4-BE49-F238E27FC236}">
                <a16:creationId xmlns:a16="http://schemas.microsoft.com/office/drawing/2014/main" id="{6A80A490-ED31-7C45-A2B5-5CC90B4173B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760044" y="5054092"/>
            <a:ext cx="3261674" cy="3500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rgbClr val="153C6A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22" name="Text Placeholder 33">
            <a:extLst>
              <a:ext uri="{FF2B5EF4-FFF2-40B4-BE49-F238E27FC236}">
                <a16:creationId xmlns:a16="http://schemas.microsoft.com/office/drawing/2014/main" id="{FD8A0469-3DBD-7E4B-93A2-EC632D4D85D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760044" y="5410708"/>
            <a:ext cx="3261674" cy="3500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17" name="Text Placeholder 33">
            <a:extLst>
              <a:ext uri="{FF2B5EF4-FFF2-40B4-BE49-F238E27FC236}">
                <a16:creationId xmlns:a16="http://schemas.microsoft.com/office/drawing/2014/main" id="{10A04C3B-C359-4E4D-A9DC-BF13BD194D9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32774" y="4670044"/>
            <a:ext cx="3261674" cy="3500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rgbClr val="E8572E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20" name="Text Placeholder 33">
            <a:extLst>
              <a:ext uri="{FF2B5EF4-FFF2-40B4-BE49-F238E27FC236}">
                <a16:creationId xmlns:a16="http://schemas.microsoft.com/office/drawing/2014/main" id="{796DDC8E-6DE6-3146-87D3-EBB6EEC7CD7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760044" y="4670044"/>
            <a:ext cx="3261674" cy="3500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rgbClr val="E8572E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2522566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cre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>
            <a:extLst>
              <a:ext uri="{FF2B5EF4-FFF2-40B4-BE49-F238E27FC236}">
                <a16:creationId xmlns:a16="http://schemas.microsoft.com/office/drawing/2014/main" id="{D3A4D32A-B8DE-BA44-AC71-82AE9FFE06E3}"/>
              </a:ext>
            </a:extLst>
          </p:cNvPr>
          <p:cNvSpPr txBox="1">
            <a:spLocks/>
          </p:cNvSpPr>
          <p:nvPr userDrawn="1"/>
        </p:nvSpPr>
        <p:spPr>
          <a:xfrm>
            <a:off x="1375961" y="284060"/>
            <a:ext cx="9574118" cy="3651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spcBef>
                <a:spcPts val="500"/>
              </a:spcBef>
            </a:pPr>
            <a:endParaRPr lang="en-US" b="1" dirty="0">
              <a:solidFill>
                <a:srgbClr val="153C6A"/>
              </a:solidFill>
            </a:endParaRPr>
          </a:p>
        </p:txBody>
      </p:sp>
      <p:sp>
        <p:nvSpPr>
          <p:cNvPr id="24" name="Title Placeholder 1">
            <a:extLst>
              <a:ext uri="{FF2B5EF4-FFF2-40B4-BE49-F238E27FC236}">
                <a16:creationId xmlns:a16="http://schemas.microsoft.com/office/drawing/2014/main" id="{43A9427B-1988-8B43-BDD6-01BE28DF4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961" y="280377"/>
            <a:ext cx="9574118" cy="486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solidFill>
                  <a:srgbClr val="153C6A"/>
                </a:solidFill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25" name="Text Placeholder 33">
            <a:extLst>
              <a:ext uri="{FF2B5EF4-FFF2-40B4-BE49-F238E27FC236}">
                <a16:creationId xmlns:a16="http://schemas.microsoft.com/office/drawing/2014/main" id="{7A514957-6C43-B14B-A7D7-CFECEC2A252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76362" y="759656"/>
            <a:ext cx="9573717" cy="4865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rgbClr val="E8572E"/>
                </a:solidFill>
              </a:defRPr>
            </a:lvl1pPr>
          </a:lstStyle>
          <a:p>
            <a:pPr lvl="0"/>
            <a:r>
              <a:rPr lang="en-GB" dirty="0"/>
              <a:t>Click to edit Master text style</a:t>
            </a:r>
          </a:p>
        </p:txBody>
      </p:sp>
      <p:pic>
        <p:nvPicPr>
          <p:cNvPr id="9" name="Image 39" descr="Une image contenant équipement électronique, moniteur, table, intérieur&#10;&#10;Description générée automatiquement">
            <a:extLst>
              <a:ext uri="{FF2B5EF4-FFF2-40B4-BE49-F238E27FC236}">
                <a16:creationId xmlns:a16="http://schemas.microsoft.com/office/drawing/2014/main" id="{D180B19E-B645-7642-89F6-F23ACA2779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24581" y="1767047"/>
            <a:ext cx="3261674" cy="2482088"/>
          </a:xfrm>
          <a:prstGeom prst="rect">
            <a:avLst/>
          </a:prstGeom>
        </p:spPr>
      </p:pic>
      <p:sp>
        <p:nvSpPr>
          <p:cNvPr id="6" name="Picture Placeholder 27">
            <a:extLst>
              <a:ext uri="{FF2B5EF4-FFF2-40B4-BE49-F238E27FC236}">
                <a16:creationId xmlns:a16="http://schemas.microsoft.com/office/drawing/2014/main" id="{DB9A154B-344B-DF42-B900-364E2CE99E2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75285" y="1933950"/>
            <a:ext cx="2590411" cy="1409655"/>
          </a:xfrm>
          <a:custGeom>
            <a:avLst/>
            <a:gdLst>
              <a:gd name="connsiteX0" fmla="*/ 0 w 2560266"/>
              <a:gd name="connsiteY0" fmla="*/ 0 h 1439800"/>
              <a:gd name="connsiteX1" fmla="*/ 2560266 w 2560266"/>
              <a:gd name="connsiteY1" fmla="*/ 0 h 1439800"/>
              <a:gd name="connsiteX2" fmla="*/ 2560266 w 2560266"/>
              <a:gd name="connsiteY2" fmla="*/ 1439800 h 1439800"/>
              <a:gd name="connsiteX3" fmla="*/ 0 w 2560266"/>
              <a:gd name="connsiteY3" fmla="*/ 1439800 h 1439800"/>
              <a:gd name="connsiteX4" fmla="*/ 0 w 2560266"/>
              <a:gd name="connsiteY4" fmla="*/ 0 h 1439800"/>
              <a:gd name="connsiteX0" fmla="*/ 50242 w 2560266"/>
              <a:gd name="connsiteY0" fmla="*/ 5024 h 1439800"/>
              <a:gd name="connsiteX1" fmla="*/ 2560266 w 2560266"/>
              <a:gd name="connsiteY1" fmla="*/ 0 h 1439800"/>
              <a:gd name="connsiteX2" fmla="*/ 2560266 w 2560266"/>
              <a:gd name="connsiteY2" fmla="*/ 1439800 h 1439800"/>
              <a:gd name="connsiteX3" fmla="*/ 0 w 2560266"/>
              <a:gd name="connsiteY3" fmla="*/ 1439800 h 1439800"/>
              <a:gd name="connsiteX4" fmla="*/ 50242 w 2560266"/>
              <a:gd name="connsiteY4" fmla="*/ 5024 h 1439800"/>
              <a:gd name="connsiteX0" fmla="*/ 50242 w 2560266"/>
              <a:gd name="connsiteY0" fmla="*/ 5024 h 1439800"/>
              <a:gd name="connsiteX1" fmla="*/ 2560266 w 2560266"/>
              <a:gd name="connsiteY1" fmla="*/ 0 h 1439800"/>
              <a:gd name="connsiteX2" fmla="*/ 2560266 w 2560266"/>
              <a:gd name="connsiteY2" fmla="*/ 1439800 h 1439800"/>
              <a:gd name="connsiteX3" fmla="*/ 0 w 2560266"/>
              <a:gd name="connsiteY3" fmla="*/ 1404630 h 1439800"/>
              <a:gd name="connsiteX4" fmla="*/ 50242 w 2560266"/>
              <a:gd name="connsiteY4" fmla="*/ 5024 h 1439800"/>
              <a:gd name="connsiteX0" fmla="*/ 50242 w 2590411"/>
              <a:gd name="connsiteY0" fmla="*/ 5024 h 1409655"/>
              <a:gd name="connsiteX1" fmla="*/ 2560266 w 2590411"/>
              <a:gd name="connsiteY1" fmla="*/ 0 h 1409655"/>
              <a:gd name="connsiteX2" fmla="*/ 2590411 w 2590411"/>
              <a:gd name="connsiteY2" fmla="*/ 1409655 h 1409655"/>
              <a:gd name="connsiteX3" fmla="*/ 0 w 2590411"/>
              <a:gd name="connsiteY3" fmla="*/ 1404630 h 1409655"/>
              <a:gd name="connsiteX4" fmla="*/ 50242 w 2590411"/>
              <a:gd name="connsiteY4" fmla="*/ 5024 h 1409655"/>
              <a:gd name="connsiteX0" fmla="*/ 50242 w 2590411"/>
              <a:gd name="connsiteY0" fmla="*/ 5024 h 1409655"/>
              <a:gd name="connsiteX1" fmla="*/ 2535145 w 2590411"/>
              <a:gd name="connsiteY1" fmla="*/ 0 h 1409655"/>
              <a:gd name="connsiteX2" fmla="*/ 2590411 w 2590411"/>
              <a:gd name="connsiteY2" fmla="*/ 1409655 h 1409655"/>
              <a:gd name="connsiteX3" fmla="*/ 0 w 2590411"/>
              <a:gd name="connsiteY3" fmla="*/ 1404630 h 1409655"/>
              <a:gd name="connsiteX4" fmla="*/ 50242 w 2590411"/>
              <a:gd name="connsiteY4" fmla="*/ 5024 h 1409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0411" h="1409655">
                <a:moveTo>
                  <a:pt x="50242" y="5024"/>
                </a:moveTo>
                <a:lnTo>
                  <a:pt x="2535145" y="0"/>
                </a:lnTo>
                <a:lnTo>
                  <a:pt x="2590411" y="1409655"/>
                </a:lnTo>
                <a:lnTo>
                  <a:pt x="0" y="1404630"/>
                </a:lnTo>
                <a:lnTo>
                  <a:pt x="50242" y="5024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 </a:t>
            </a:r>
          </a:p>
        </p:txBody>
      </p:sp>
      <p:pic>
        <p:nvPicPr>
          <p:cNvPr id="10" name="Image 39" descr="Une image contenant équipement électronique, moniteur, table, intérieur&#10;&#10;Description générée automatiquement">
            <a:extLst>
              <a:ext uri="{FF2B5EF4-FFF2-40B4-BE49-F238E27FC236}">
                <a16:creationId xmlns:a16="http://schemas.microsoft.com/office/drawing/2014/main" id="{780DB72D-E9D7-5241-A154-5F4FD59682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98717" y="1767047"/>
            <a:ext cx="3261674" cy="2482088"/>
          </a:xfrm>
          <a:prstGeom prst="rect">
            <a:avLst/>
          </a:prstGeom>
        </p:spPr>
      </p:pic>
      <p:sp>
        <p:nvSpPr>
          <p:cNvPr id="11" name="Picture Placeholder 27">
            <a:extLst>
              <a:ext uri="{FF2B5EF4-FFF2-40B4-BE49-F238E27FC236}">
                <a16:creationId xmlns:a16="http://schemas.microsoft.com/office/drawing/2014/main" id="{E65237AF-9544-D54B-8982-257BC5F839A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249421" y="1933950"/>
            <a:ext cx="2590411" cy="1409655"/>
          </a:xfrm>
          <a:custGeom>
            <a:avLst/>
            <a:gdLst>
              <a:gd name="connsiteX0" fmla="*/ 0 w 2560266"/>
              <a:gd name="connsiteY0" fmla="*/ 0 h 1439800"/>
              <a:gd name="connsiteX1" fmla="*/ 2560266 w 2560266"/>
              <a:gd name="connsiteY1" fmla="*/ 0 h 1439800"/>
              <a:gd name="connsiteX2" fmla="*/ 2560266 w 2560266"/>
              <a:gd name="connsiteY2" fmla="*/ 1439800 h 1439800"/>
              <a:gd name="connsiteX3" fmla="*/ 0 w 2560266"/>
              <a:gd name="connsiteY3" fmla="*/ 1439800 h 1439800"/>
              <a:gd name="connsiteX4" fmla="*/ 0 w 2560266"/>
              <a:gd name="connsiteY4" fmla="*/ 0 h 1439800"/>
              <a:gd name="connsiteX0" fmla="*/ 50242 w 2560266"/>
              <a:gd name="connsiteY0" fmla="*/ 5024 h 1439800"/>
              <a:gd name="connsiteX1" fmla="*/ 2560266 w 2560266"/>
              <a:gd name="connsiteY1" fmla="*/ 0 h 1439800"/>
              <a:gd name="connsiteX2" fmla="*/ 2560266 w 2560266"/>
              <a:gd name="connsiteY2" fmla="*/ 1439800 h 1439800"/>
              <a:gd name="connsiteX3" fmla="*/ 0 w 2560266"/>
              <a:gd name="connsiteY3" fmla="*/ 1439800 h 1439800"/>
              <a:gd name="connsiteX4" fmla="*/ 50242 w 2560266"/>
              <a:gd name="connsiteY4" fmla="*/ 5024 h 1439800"/>
              <a:gd name="connsiteX0" fmla="*/ 50242 w 2560266"/>
              <a:gd name="connsiteY0" fmla="*/ 5024 h 1439800"/>
              <a:gd name="connsiteX1" fmla="*/ 2560266 w 2560266"/>
              <a:gd name="connsiteY1" fmla="*/ 0 h 1439800"/>
              <a:gd name="connsiteX2" fmla="*/ 2560266 w 2560266"/>
              <a:gd name="connsiteY2" fmla="*/ 1439800 h 1439800"/>
              <a:gd name="connsiteX3" fmla="*/ 0 w 2560266"/>
              <a:gd name="connsiteY3" fmla="*/ 1404630 h 1439800"/>
              <a:gd name="connsiteX4" fmla="*/ 50242 w 2560266"/>
              <a:gd name="connsiteY4" fmla="*/ 5024 h 1439800"/>
              <a:gd name="connsiteX0" fmla="*/ 50242 w 2590411"/>
              <a:gd name="connsiteY0" fmla="*/ 5024 h 1409655"/>
              <a:gd name="connsiteX1" fmla="*/ 2560266 w 2590411"/>
              <a:gd name="connsiteY1" fmla="*/ 0 h 1409655"/>
              <a:gd name="connsiteX2" fmla="*/ 2590411 w 2590411"/>
              <a:gd name="connsiteY2" fmla="*/ 1409655 h 1409655"/>
              <a:gd name="connsiteX3" fmla="*/ 0 w 2590411"/>
              <a:gd name="connsiteY3" fmla="*/ 1404630 h 1409655"/>
              <a:gd name="connsiteX4" fmla="*/ 50242 w 2590411"/>
              <a:gd name="connsiteY4" fmla="*/ 5024 h 1409655"/>
              <a:gd name="connsiteX0" fmla="*/ 50242 w 2590411"/>
              <a:gd name="connsiteY0" fmla="*/ 5024 h 1409655"/>
              <a:gd name="connsiteX1" fmla="*/ 2535145 w 2590411"/>
              <a:gd name="connsiteY1" fmla="*/ 0 h 1409655"/>
              <a:gd name="connsiteX2" fmla="*/ 2590411 w 2590411"/>
              <a:gd name="connsiteY2" fmla="*/ 1409655 h 1409655"/>
              <a:gd name="connsiteX3" fmla="*/ 0 w 2590411"/>
              <a:gd name="connsiteY3" fmla="*/ 1404630 h 1409655"/>
              <a:gd name="connsiteX4" fmla="*/ 50242 w 2590411"/>
              <a:gd name="connsiteY4" fmla="*/ 5024 h 1409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0411" h="1409655">
                <a:moveTo>
                  <a:pt x="50242" y="5024"/>
                </a:moveTo>
                <a:lnTo>
                  <a:pt x="2535145" y="0"/>
                </a:lnTo>
                <a:lnTo>
                  <a:pt x="2590411" y="1409655"/>
                </a:lnTo>
                <a:lnTo>
                  <a:pt x="0" y="1404630"/>
                </a:lnTo>
                <a:lnTo>
                  <a:pt x="50242" y="5024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 </a:t>
            </a:r>
          </a:p>
        </p:txBody>
      </p:sp>
      <p:pic>
        <p:nvPicPr>
          <p:cNvPr id="12" name="Image 39" descr="Une image contenant équipement électronique, moniteur, table, intérieur&#10;&#10;Description générée automatiquement">
            <a:extLst>
              <a:ext uri="{FF2B5EF4-FFF2-40B4-BE49-F238E27FC236}">
                <a16:creationId xmlns:a16="http://schemas.microsoft.com/office/drawing/2014/main" id="{F4FC5B05-1607-D046-8FB1-E2DC4CE1A4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0445" y="1767047"/>
            <a:ext cx="3261674" cy="2482088"/>
          </a:xfrm>
          <a:prstGeom prst="rect">
            <a:avLst/>
          </a:prstGeom>
        </p:spPr>
      </p:pic>
      <p:sp>
        <p:nvSpPr>
          <p:cNvPr id="13" name="Picture Placeholder 27">
            <a:extLst>
              <a:ext uri="{FF2B5EF4-FFF2-40B4-BE49-F238E27FC236}">
                <a16:creationId xmlns:a16="http://schemas.microsoft.com/office/drawing/2014/main" id="{CE130577-EC2B-6D43-9DA2-BD85D30A64D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501149" y="1933950"/>
            <a:ext cx="2590411" cy="1409655"/>
          </a:xfrm>
          <a:custGeom>
            <a:avLst/>
            <a:gdLst>
              <a:gd name="connsiteX0" fmla="*/ 0 w 2560266"/>
              <a:gd name="connsiteY0" fmla="*/ 0 h 1439800"/>
              <a:gd name="connsiteX1" fmla="*/ 2560266 w 2560266"/>
              <a:gd name="connsiteY1" fmla="*/ 0 h 1439800"/>
              <a:gd name="connsiteX2" fmla="*/ 2560266 w 2560266"/>
              <a:gd name="connsiteY2" fmla="*/ 1439800 h 1439800"/>
              <a:gd name="connsiteX3" fmla="*/ 0 w 2560266"/>
              <a:gd name="connsiteY3" fmla="*/ 1439800 h 1439800"/>
              <a:gd name="connsiteX4" fmla="*/ 0 w 2560266"/>
              <a:gd name="connsiteY4" fmla="*/ 0 h 1439800"/>
              <a:gd name="connsiteX0" fmla="*/ 50242 w 2560266"/>
              <a:gd name="connsiteY0" fmla="*/ 5024 h 1439800"/>
              <a:gd name="connsiteX1" fmla="*/ 2560266 w 2560266"/>
              <a:gd name="connsiteY1" fmla="*/ 0 h 1439800"/>
              <a:gd name="connsiteX2" fmla="*/ 2560266 w 2560266"/>
              <a:gd name="connsiteY2" fmla="*/ 1439800 h 1439800"/>
              <a:gd name="connsiteX3" fmla="*/ 0 w 2560266"/>
              <a:gd name="connsiteY3" fmla="*/ 1439800 h 1439800"/>
              <a:gd name="connsiteX4" fmla="*/ 50242 w 2560266"/>
              <a:gd name="connsiteY4" fmla="*/ 5024 h 1439800"/>
              <a:gd name="connsiteX0" fmla="*/ 50242 w 2560266"/>
              <a:gd name="connsiteY0" fmla="*/ 5024 h 1439800"/>
              <a:gd name="connsiteX1" fmla="*/ 2560266 w 2560266"/>
              <a:gd name="connsiteY1" fmla="*/ 0 h 1439800"/>
              <a:gd name="connsiteX2" fmla="*/ 2560266 w 2560266"/>
              <a:gd name="connsiteY2" fmla="*/ 1439800 h 1439800"/>
              <a:gd name="connsiteX3" fmla="*/ 0 w 2560266"/>
              <a:gd name="connsiteY3" fmla="*/ 1404630 h 1439800"/>
              <a:gd name="connsiteX4" fmla="*/ 50242 w 2560266"/>
              <a:gd name="connsiteY4" fmla="*/ 5024 h 1439800"/>
              <a:gd name="connsiteX0" fmla="*/ 50242 w 2590411"/>
              <a:gd name="connsiteY0" fmla="*/ 5024 h 1409655"/>
              <a:gd name="connsiteX1" fmla="*/ 2560266 w 2590411"/>
              <a:gd name="connsiteY1" fmla="*/ 0 h 1409655"/>
              <a:gd name="connsiteX2" fmla="*/ 2590411 w 2590411"/>
              <a:gd name="connsiteY2" fmla="*/ 1409655 h 1409655"/>
              <a:gd name="connsiteX3" fmla="*/ 0 w 2590411"/>
              <a:gd name="connsiteY3" fmla="*/ 1404630 h 1409655"/>
              <a:gd name="connsiteX4" fmla="*/ 50242 w 2590411"/>
              <a:gd name="connsiteY4" fmla="*/ 5024 h 1409655"/>
              <a:gd name="connsiteX0" fmla="*/ 50242 w 2590411"/>
              <a:gd name="connsiteY0" fmla="*/ 5024 h 1409655"/>
              <a:gd name="connsiteX1" fmla="*/ 2535145 w 2590411"/>
              <a:gd name="connsiteY1" fmla="*/ 0 h 1409655"/>
              <a:gd name="connsiteX2" fmla="*/ 2590411 w 2590411"/>
              <a:gd name="connsiteY2" fmla="*/ 1409655 h 1409655"/>
              <a:gd name="connsiteX3" fmla="*/ 0 w 2590411"/>
              <a:gd name="connsiteY3" fmla="*/ 1404630 h 1409655"/>
              <a:gd name="connsiteX4" fmla="*/ 50242 w 2590411"/>
              <a:gd name="connsiteY4" fmla="*/ 5024 h 1409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0411" h="1409655">
                <a:moveTo>
                  <a:pt x="50242" y="5024"/>
                </a:moveTo>
                <a:lnTo>
                  <a:pt x="2535145" y="0"/>
                </a:lnTo>
                <a:lnTo>
                  <a:pt x="2590411" y="1409655"/>
                </a:lnTo>
                <a:lnTo>
                  <a:pt x="0" y="1404630"/>
                </a:lnTo>
                <a:lnTo>
                  <a:pt x="50242" y="5024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 </a:t>
            </a:r>
          </a:p>
        </p:txBody>
      </p:sp>
      <p:sp>
        <p:nvSpPr>
          <p:cNvPr id="15" name="Text Placeholder 33">
            <a:extLst>
              <a:ext uri="{FF2B5EF4-FFF2-40B4-BE49-F238E27FC236}">
                <a16:creationId xmlns:a16="http://schemas.microsoft.com/office/drawing/2014/main" id="{AAC5CF31-1D31-164B-8D68-38F3D542F6E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24581" y="5054092"/>
            <a:ext cx="3261674" cy="3500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rgbClr val="153C6A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16" name="Text Placeholder 33">
            <a:extLst>
              <a:ext uri="{FF2B5EF4-FFF2-40B4-BE49-F238E27FC236}">
                <a16:creationId xmlns:a16="http://schemas.microsoft.com/office/drawing/2014/main" id="{A72997C9-947E-124E-AD40-8A805C023F7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24581" y="5410708"/>
            <a:ext cx="3261674" cy="3500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18" name="Text Placeholder 33">
            <a:extLst>
              <a:ext uri="{FF2B5EF4-FFF2-40B4-BE49-F238E27FC236}">
                <a16:creationId xmlns:a16="http://schemas.microsoft.com/office/drawing/2014/main" id="{7BC1682A-D97E-394B-B4C2-34632F56007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898717" y="5054092"/>
            <a:ext cx="3261674" cy="3500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rgbClr val="153C6A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19" name="Text Placeholder 33">
            <a:extLst>
              <a:ext uri="{FF2B5EF4-FFF2-40B4-BE49-F238E27FC236}">
                <a16:creationId xmlns:a16="http://schemas.microsoft.com/office/drawing/2014/main" id="{14CB95E0-A3D9-1642-BE2A-DF49AB58CEF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898717" y="5410708"/>
            <a:ext cx="3261674" cy="3500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21" name="Text Placeholder 33">
            <a:extLst>
              <a:ext uri="{FF2B5EF4-FFF2-40B4-BE49-F238E27FC236}">
                <a16:creationId xmlns:a16="http://schemas.microsoft.com/office/drawing/2014/main" id="{6A80A490-ED31-7C45-A2B5-5CC90B4173B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50445" y="5054092"/>
            <a:ext cx="3261674" cy="3500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rgbClr val="153C6A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22" name="Text Placeholder 33">
            <a:extLst>
              <a:ext uri="{FF2B5EF4-FFF2-40B4-BE49-F238E27FC236}">
                <a16:creationId xmlns:a16="http://schemas.microsoft.com/office/drawing/2014/main" id="{FD8A0469-3DBD-7E4B-93A2-EC632D4D85D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50445" y="5410708"/>
            <a:ext cx="3261674" cy="3500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14" name="Text Placeholder 33">
            <a:extLst>
              <a:ext uri="{FF2B5EF4-FFF2-40B4-BE49-F238E27FC236}">
                <a16:creationId xmlns:a16="http://schemas.microsoft.com/office/drawing/2014/main" id="{1A9D58B4-3D28-3044-80F7-35FCFCB5DD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24581" y="4670044"/>
            <a:ext cx="3261674" cy="3500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rgbClr val="E8572E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17" name="Text Placeholder 33">
            <a:extLst>
              <a:ext uri="{FF2B5EF4-FFF2-40B4-BE49-F238E27FC236}">
                <a16:creationId xmlns:a16="http://schemas.microsoft.com/office/drawing/2014/main" id="{10A04C3B-C359-4E4D-A9DC-BF13BD194D9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98717" y="4670044"/>
            <a:ext cx="3261674" cy="3500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rgbClr val="E8572E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20" name="Text Placeholder 33">
            <a:extLst>
              <a:ext uri="{FF2B5EF4-FFF2-40B4-BE49-F238E27FC236}">
                <a16:creationId xmlns:a16="http://schemas.microsoft.com/office/drawing/2014/main" id="{796DDC8E-6DE6-3146-87D3-EBB6EEC7CD7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50445" y="4670044"/>
            <a:ext cx="3261674" cy="3500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rgbClr val="E8572E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8931115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Scre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>
            <a:extLst>
              <a:ext uri="{FF2B5EF4-FFF2-40B4-BE49-F238E27FC236}">
                <a16:creationId xmlns:a16="http://schemas.microsoft.com/office/drawing/2014/main" id="{D3A4D32A-B8DE-BA44-AC71-82AE9FFE06E3}"/>
              </a:ext>
            </a:extLst>
          </p:cNvPr>
          <p:cNvSpPr txBox="1">
            <a:spLocks/>
          </p:cNvSpPr>
          <p:nvPr userDrawn="1"/>
        </p:nvSpPr>
        <p:spPr>
          <a:xfrm>
            <a:off x="1375961" y="284060"/>
            <a:ext cx="9574118" cy="3651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spcBef>
                <a:spcPts val="500"/>
              </a:spcBef>
            </a:pPr>
            <a:endParaRPr lang="en-US" b="1" dirty="0">
              <a:solidFill>
                <a:srgbClr val="153C6A"/>
              </a:solidFill>
            </a:endParaRPr>
          </a:p>
        </p:txBody>
      </p:sp>
      <p:sp>
        <p:nvSpPr>
          <p:cNvPr id="24" name="Title Placeholder 1">
            <a:extLst>
              <a:ext uri="{FF2B5EF4-FFF2-40B4-BE49-F238E27FC236}">
                <a16:creationId xmlns:a16="http://schemas.microsoft.com/office/drawing/2014/main" id="{43A9427B-1988-8B43-BDD6-01BE28DF4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961" y="280377"/>
            <a:ext cx="9574118" cy="486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solidFill>
                  <a:srgbClr val="153C6A"/>
                </a:solidFill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25" name="Text Placeholder 33">
            <a:extLst>
              <a:ext uri="{FF2B5EF4-FFF2-40B4-BE49-F238E27FC236}">
                <a16:creationId xmlns:a16="http://schemas.microsoft.com/office/drawing/2014/main" id="{7A514957-6C43-B14B-A7D7-CFECEC2A252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76362" y="759656"/>
            <a:ext cx="9573717" cy="4865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rgbClr val="E8572E"/>
                </a:solidFill>
              </a:defRPr>
            </a:lvl1pPr>
          </a:lstStyle>
          <a:p>
            <a:pPr lvl="0"/>
            <a:r>
              <a:rPr lang="en-GB" dirty="0"/>
              <a:t>Click to edit Master text style</a:t>
            </a:r>
          </a:p>
        </p:txBody>
      </p:sp>
      <p:pic>
        <p:nvPicPr>
          <p:cNvPr id="9" name="Image 39" descr="Une image contenant équipement électronique, moniteur, table, intérieur&#10;&#10;Description générée automatiquement">
            <a:extLst>
              <a:ext uri="{FF2B5EF4-FFF2-40B4-BE49-F238E27FC236}">
                <a16:creationId xmlns:a16="http://schemas.microsoft.com/office/drawing/2014/main" id="{D180B19E-B645-7642-89F6-F23ACA2779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18361" y="1767050"/>
            <a:ext cx="2880000" cy="2191640"/>
          </a:xfrm>
          <a:prstGeom prst="rect">
            <a:avLst/>
          </a:prstGeom>
        </p:spPr>
      </p:pic>
      <p:sp>
        <p:nvSpPr>
          <p:cNvPr id="6" name="Picture Placeholder 27">
            <a:extLst>
              <a:ext uri="{FF2B5EF4-FFF2-40B4-BE49-F238E27FC236}">
                <a16:creationId xmlns:a16="http://schemas.microsoft.com/office/drawing/2014/main" id="{DB9A154B-344B-DF42-B900-364E2CE99E2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467401" y="1933950"/>
            <a:ext cx="2160000" cy="1224000"/>
          </a:xfrm>
          <a:custGeom>
            <a:avLst/>
            <a:gdLst>
              <a:gd name="connsiteX0" fmla="*/ 0 w 2560266"/>
              <a:gd name="connsiteY0" fmla="*/ 0 h 1439800"/>
              <a:gd name="connsiteX1" fmla="*/ 2560266 w 2560266"/>
              <a:gd name="connsiteY1" fmla="*/ 0 h 1439800"/>
              <a:gd name="connsiteX2" fmla="*/ 2560266 w 2560266"/>
              <a:gd name="connsiteY2" fmla="*/ 1439800 h 1439800"/>
              <a:gd name="connsiteX3" fmla="*/ 0 w 2560266"/>
              <a:gd name="connsiteY3" fmla="*/ 1439800 h 1439800"/>
              <a:gd name="connsiteX4" fmla="*/ 0 w 2560266"/>
              <a:gd name="connsiteY4" fmla="*/ 0 h 1439800"/>
              <a:gd name="connsiteX0" fmla="*/ 50242 w 2560266"/>
              <a:gd name="connsiteY0" fmla="*/ 5024 h 1439800"/>
              <a:gd name="connsiteX1" fmla="*/ 2560266 w 2560266"/>
              <a:gd name="connsiteY1" fmla="*/ 0 h 1439800"/>
              <a:gd name="connsiteX2" fmla="*/ 2560266 w 2560266"/>
              <a:gd name="connsiteY2" fmla="*/ 1439800 h 1439800"/>
              <a:gd name="connsiteX3" fmla="*/ 0 w 2560266"/>
              <a:gd name="connsiteY3" fmla="*/ 1439800 h 1439800"/>
              <a:gd name="connsiteX4" fmla="*/ 50242 w 2560266"/>
              <a:gd name="connsiteY4" fmla="*/ 5024 h 1439800"/>
              <a:gd name="connsiteX0" fmla="*/ 50242 w 2560266"/>
              <a:gd name="connsiteY0" fmla="*/ 5024 h 1439800"/>
              <a:gd name="connsiteX1" fmla="*/ 2560266 w 2560266"/>
              <a:gd name="connsiteY1" fmla="*/ 0 h 1439800"/>
              <a:gd name="connsiteX2" fmla="*/ 2560266 w 2560266"/>
              <a:gd name="connsiteY2" fmla="*/ 1439800 h 1439800"/>
              <a:gd name="connsiteX3" fmla="*/ 0 w 2560266"/>
              <a:gd name="connsiteY3" fmla="*/ 1404630 h 1439800"/>
              <a:gd name="connsiteX4" fmla="*/ 50242 w 2560266"/>
              <a:gd name="connsiteY4" fmla="*/ 5024 h 1439800"/>
              <a:gd name="connsiteX0" fmla="*/ 50242 w 2590411"/>
              <a:gd name="connsiteY0" fmla="*/ 5024 h 1409655"/>
              <a:gd name="connsiteX1" fmla="*/ 2560266 w 2590411"/>
              <a:gd name="connsiteY1" fmla="*/ 0 h 1409655"/>
              <a:gd name="connsiteX2" fmla="*/ 2590411 w 2590411"/>
              <a:gd name="connsiteY2" fmla="*/ 1409655 h 1409655"/>
              <a:gd name="connsiteX3" fmla="*/ 0 w 2590411"/>
              <a:gd name="connsiteY3" fmla="*/ 1404630 h 1409655"/>
              <a:gd name="connsiteX4" fmla="*/ 50242 w 2590411"/>
              <a:gd name="connsiteY4" fmla="*/ 5024 h 1409655"/>
              <a:gd name="connsiteX0" fmla="*/ 50242 w 2590411"/>
              <a:gd name="connsiteY0" fmla="*/ 5024 h 1409655"/>
              <a:gd name="connsiteX1" fmla="*/ 2535145 w 2590411"/>
              <a:gd name="connsiteY1" fmla="*/ 0 h 1409655"/>
              <a:gd name="connsiteX2" fmla="*/ 2590411 w 2590411"/>
              <a:gd name="connsiteY2" fmla="*/ 1409655 h 1409655"/>
              <a:gd name="connsiteX3" fmla="*/ 0 w 2590411"/>
              <a:gd name="connsiteY3" fmla="*/ 1404630 h 1409655"/>
              <a:gd name="connsiteX4" fmla="*/ 50242 w 2590411"/>
              <a:gd name="connsiteY4" fmla="*/ 5024 h 1409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0411" h="1409655">
                <a:moveTo>
                  <a:pt x="50242" y="5024"/>
                </a:moveTo>
                <a:lnTo>
                  <a:pt x="2535145" y="0"/>
                </a:lnTo>
                <a:lnTo>
                  <a:pt x="2590411" y="1409655"/>
                </a:lnTo>
                <a:lnTo>
                  <a:pt x="0" y="1404630"/>
                </a:lnTo>
                <a:lnTo>
                  <a:pt x="50242" y="5024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 </a:t>
            </a:r>
          </a:p>
        </p:txBody>
      </p:sp>
      <p:pic>
        <p:nvPicPr>
          <p:cNvPr id="10" name="Image 39" descr="Une image contenant équipement électronique, moniteur, table, intérieur&#10;&#10;Description générée automatiquement">
            <a:extLst>
              <a:ext uri="{FF2B5EF4-FFF2-40B4-BE49-F238E27FC236}">
                <a16:creationId xmlns:a16="http://schemas.microsoft.com/office/drawing/2014/main" id="{780DB72D-E9D7-5241-A154-5F4FD59682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89363" y="1767050"/>
            <a:ext cx="2880000" cy="2191640"/>
          </a:xfrm>
          <a:prstGeom prst="rect">
            <a:avLst/>
          </a:prstGeom>
        </p:spPr>
      </p:pic>
      <p:sp>
        <p:nvSpPr>
          <p:cNvPr id="11" name="Picture Placeholder 27">
            <a:extLst>
              <a:ext uri="{FF2B5EF4-FFF2-40B4-BE49-F238E27FC236}">
                <a16:creationId xmlns:a16="http://schemas.microsoft.com/office/drawing/2014/main" id="{E65237AF-9544-D54B-8982-257BC5F839A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36735" y="1948464"/>
            <a:ext cx="2160000" cy="1224000"/>
          </a:xfrm>
          <a:custGeom>
            <a:avLst/>
            <a:gdLst>
              <a:gd name="connsiteX0" fmla="*/ 0 w 2560266"/>
              <a:gd name="connsiteY0" fmla="*/ 0 h 1439800"/>
              <a:gd name="connsiteX1" fmla="*/ 2560266 w 2560266"/>
              <a:gd name="connsiteY1" fmla="*/ 0 h 1439800"/>
              <a:gd name="connsiteX2" fmla="*/ 2560266 w 2560266"/>
              <a:gd name="connsiteY2" fmla="*/ 1439800 h 1439800"/>
              <a:gd name="connsiteX3" fmla="*/ 0 w 2560266"/>
              <a:gd name="connsiteY3" fmla="*/ 1439800 h 1439800"/>
              <a:gd name="connsiteX4" fmla="*/ 0 w 2560266"/>
              <a:gd name="connsiteY4" fmla="*/ 0 h 1439800"/>
              <a:gd name="connsiteX0" fmla="*/ 50242 w 2560266"/>
              <a:gd name="connsiteY0" fmla="*/ 5024 h 1439800"/>
              <a:gd name="connsiteX1" fmla="*/ 2560266 w 2560266"/>
              <a:gd name="connsiteY1" fmla="*/ 0 h 1439800"/>
              <a:gd name="connsiteX2" fmla="*/ 2560266 w 2560266"/>
              <a:gd name="connsiteY2" fmla="*/ 1439800 h 1439800"/>
              <a:gd name="connsiteX3" fmla="*/ 0 w 2560266"/>
              <a:gd name="connsiteY3" fmla="*/ 1439800 h 1439800"/>
              <a:gd name="connsiteX4" fmla="*/ 50242 w 2560266"/>
              <a:gd name="connsiteY4" fmla="*/ 5024 h 1439800"/>
              <a:gd name="connsiteX0" fmla="*/ 50242 w 2560266"/>
              <a:gd name="connsiteY0" fmla="*/ 5024 h 1439800"/>
              <a:gd name="connsiteX1" fmla="*/ 2560266 w 2560266"/>
              <a:gd name="connsiteY1" fmla="*/ 0 h 1439800"/>
              <a:gd name="connsiteX2" fmla="*/ 2560266 w 2560266"/>
              <a:gd name="connsiteY2" fmla="*/ 1439800 h 1439800"/>
              <a:gd name="connsiteX3" fmla="*/ 0 w 2560266"/>
              <a:gd name="connsiteY3" fmla="*/ 1404630 h 1439800"/>
              <a:gd name="connsiteX4" fmla="*/ 50242 w 2560266"/>
              <a:gd name="connsiteY4" fmla="*/ 5024 h 1439800"/>
              <a:gd name="connsiteX0" fmla="*/ 50242 w 2590411"/>
              <a:gd name="connsiteY0" fmla="*/ 5024 h 1409655"/>
              <a:gd name="connsiteX1" fmla="*/ 2560266 w 2590411"/>
              <a:gd name="connsiteY1" fmla="*/ 0 h 1409655"/>
              <a:gd name="connsiteX2" fmla="*/ 2590411 w 2590411"/>
              <a:gd name="connsiteY2" fmla="*/ 1409655 h 1409655"/>
              <a:gd name="connsiteX3" fmla="*/ 0 w 2590411"/>
              <a:gd name="connsiteY3" fmla="*/ 1404630 h 1409655"/>
              <a:gd name="connsiteX4" fmla="*/ 50242 w 2590411"/>
              <a:gd name="connsiteY4" fmla="*/ 5024 h 1409655"/>
              <a:gd name="connsiteX0" fmla="*/ 50242 w 2590411"/>
              <a:gd name="connsiteY0" fmla="*/ 5024 h 1409655"/>
              <a:gd name="connsiteX1" fmla="*/ 2535145 w 2590411"/>
              <a:gd name="connsiteY1" fmla="*/ 0 h 1409655"/>
              <a:gd name="connsiteX2" fmla="*/ 2590411 w 2590411"/>
              <a:gd name="connsiteY2" fmla="*/ 1409655 h 1409655"/>
              <a:gd name="connsiteX3" fmla="*/ 0 w 2590411"/>
              <a:gd name="connsiteY3" fmla="*/ 1404630 h 1409655"/>
              <a:gd name="connsiteX4" fmla="*/ 50242 w 2590411"/>
              <a:gd name="connsiteY4" fmla="*/ 5024 h 1409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0411" h="1409655">
                <a:moveTo>
                  <a:pt x="50242" y="5024"/>
                </a:moveTo>
                <a:lnTo>
                  <a:pt x="2535145" y="0"/>
                </a:lnTo>
                <a:lnTo>
                  <a:pt x="2590411" y="1409655"/>
                </a:lnTo>
                <a:lnTo>
                  <a:pt x="0" y="1404630"/>
                </a:lnTo>
                <a:lnTo>
                  <a:pt x="50242" y="5024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 </a:t>
            </a:r>
          </a:p>
        </p:txBody>
      </p:sp>
      <p:pic>
        <p:nvPicPr>
          <p:cNvPr id="12" name="Image 39" descr="Une image contenant équipement électronique, moniteur, table, intérieur&#10;&#10;Description générée automatiquement">
            <a:extLst>
              <a:ext uri="{FF2B5EF4-FFF2-40B4-BE49-F238E27FC236}">
                <a16:creationId xmlns:a16="http://schemas.microsoft.com/office/drawing/2014/main" id="{F4FC5B05-1607-D046-8FB1-E2DC4CE1A4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359" y="1767050"/>
            <a:ext cx="2880000" cy="2191640"/>
          </a:xfrm>
          <a:prstGeom prst="rect">
            <a:avLst/>
          </a:prstGeom>
        </p:spPr>
      </p:pic>
      <p:sp>
        <p:nvSpPr>
          <p:cNvPr id="13" name="Picture Placeholder 27">
            <a:extLst>
              <a:ext uri="{FF2B5EF4-FFF2-40B4-BE49-F238E27FC236}">
                <a16:creationId xmlns:a16="http://schemas.microsoft.com/office/drawing/2014/main" id="{CE130577-EC2B-6D43-9DA2-BD85D30A64D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07359" y="1933950"/>
            <a:ext cx="2160000" cy="1224000"/>
          </a:xfrm>
          <a:custGeom>
            <a:avLst/>
            <a:gdLst>
              <a:gd name="connsiteX0" fmla="*/ 0 w 2560266"/>
              <a:gd name="connsiteY0" fmla="*/ 0 h 1439800"/>
              <a:gd name="connsiteX1" fmla="*/ 2560266 w 2560266"/>
              <a:gd name="connsiteY1" fmla="*/ 0 h 1439800"/>
              <a:gd name="connsiteX2" fmla="*/ 2560266 w 2560266"/>
              <a:gd name="connsiteY2" fmla="*/ 1439800 h 1439800"/>
              <a:gd name="connsiteX3" fmla="*/ 0 w 2560266"/>
              <a:gd name="connsiteY3" fmla="*/ 1439800 h 1439800"/>
              <a:gd name="connsiteX4" fmla="*/ 0 w 2560266"/>
              <a:gd name="connsiteY4" fmla="*/ 0 h 1439800"/>
              <a:gd name="connsiteX0" fmla="*/ 50242 w 2560266"/>
              <a:gd name="connsiteY0" fmla="*/ 5024 h 1439800"/>
              <a:gd name="connsiteX1" fmla="*/ 2560266 w 2560266"/>
              <a:gd name="connsiteY1" fmla="*/ 0 h 1439800"/>
              <a:gd name="connsiteX2" fmla="*/ 2560266 w 2560266"/>
              <a:gd name="connsiteY2" fmla="*/ 1439800 h 1439800"/>
              <a:gd name="connsiteX3" fmla="*/ 0 w 2560266"/>
              <a:gd name="connsiteY3" fmla="*/ 1439800 h 1439800"/>
              <a:gd name="connsiteX4" fmla="*/ 50242 w 2560266"/>
              <a:gd name="connsiteY4" fmla="*/ 5024 h 1439800"/>
              <a:gd name="connsiteX0" fmla="*/ 50242 w 2560266"/>
              <a:gd name="connsiteY0" fmla="*/ 5024 h 1439800"/>
              <a:gd name="connsiteX1" fmla="*/ 2560266 w 2560266"/>
              <a:gd name="connsiteY1" fmla="*/ 0 h 1439800"/>
              <a:gd name="connsiteX2" fmla="*/ 2560266 w 2560266"/>
              <a:gd name="connsiteY2" fmla="*/ 1439800 h 1439800"/>
              <a:gd name="connsiteX3" fmla="*/ 0 w 2560266"/>
              <a:gd name="connsiteY3" fmla="*/ 1404630 h 1439800"/>
              <a:gd name="connsiteX4" fmla="*/ 50242 w 2560266"/>
              <a:gd name="connsiteY4" fmla="*/ 5024 h 1439800"/>
              <a:gd name="connsiteX0" fmla="*/ 50242 w 2590411"/>
              <a:gd name="connsiteY0" fmla="*/ 5024 h 1409655"/>
              <a:gd name="connsiteX1" fmla="*/ 2560266 w 2590411"/>
              <a:gd name="connsiteY1" fmla="*/ 0 h 1409655"/>
              <a:gd name="connsiteX2" fmla="*/ 2590411 w 2590411"/>
              <a:gd name="connsiteY2" fmla="*/ 1409655 h 1409655"/>
              <a:gd name="connsiteX3" fmla="*/ 0 w 2590411"/>
              <a:gd name="connsiteY3" fmla="*/ 1404630 h 1409655"/>
              <a:gd name="connsiteX4" fmla="*/ 50242 w 2590411"/>
              <a:gd name="connsiteY4" fmla="*/ 5024 h 1409655"/>
              <a:gd name="connsiteX0" fmla="*/ 50242 w 2590411"/>
              <a:gd name="connsiteY0" fmla="*/ 5024 h 1409655"/>
              <a:gd name="connsiteX1" fmla="*/ 2535145 w 2590411"/>
              <a:gd name="connsiteY1" fmla="*/ 0 h 1409655"/>
              <a:gd name="connsiteX2" fmla="*/ 2590411 w 2590411"/>
              <a:gd name="connsiteY2" fmla="*/ 1409655 h 1409655"/>
              <a:gd name="connsiteX3" fmla="*/ 0 w 2590411"/>
              <a:gd name="connsiteY3" fmla="*/ 1404630 h 1409655"/>
              <a:gd name="connsiteX4" fmla="*/ 50242 w 2590411"/>
              <a:gd name="connsiteY4" fmla="*/ 5024 h 1409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0411" h="1409655">
                <a:moveTo>
                  <a:pt x="50242" y="5024"/>
                </a:moveTo>
                <a:lnTo>
                  <a:pt x="2535145" y="0"/>
                </a:lnTo>
                <a:lnTo>
                  <a:pt x="2590411" y="1409655"/>
                </a:lnTo>
                <a:lnTo>
                  <a:pt x="0" y="1404630"/>
                </a:lnTo>
                <a:lnTo>
                  <a:pt x="50242" y="5024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 </a:t>
            </a:r>
          </a:p>
        </p:txBody>
      </p:sp>
      <p:sp>
        <p:nvSpPr>
          <p:cNvPr id="15" name="Text Placeholder 33">
            <a:extLst>
              <a:ext uri="{FF2B5EF4-FFF2-40B4-BE49-F238E27FC236}">
                <a16:creationId xmlns:a16="http://schemas.microsoft.com/office/drawing/2014/main" id="{AAC5CF31-1D31-164B-8D68-38F3D542F6E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16697" y="5054092"/>
            <a:ext cx="2880000" cy="3500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rgbClr val="153C6A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16" name="Text Placeholder 33">
            <a:extLst>
              <a:ext uri="{FF2B5EF4-FFF2-40B4-BE49-F238E27FC236}">
                <a16:creationId xmlns:a16="http://schemas.microsoft.com/office/drawing/2014/main" id="{A72997C9-947E-124E-AD40-8A805C023F7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16697" y="5410708"/>
            <a:ext cx="2880000" cy="3500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18" name="Text Placeholder 33">
            <a:extLst>
              <a:ext uri="{FF2B5EF4-FFF2-40B4-BE49-F238E27FC236}">
                <a16:creationId xmlns:a16="http://schemas.microsoft.com/office/drawing/2014/main" id="{7BC1682A-D97E-394B-B4C2-34632F56007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89363" y="5054092"/>
            <a:ext cx="2880000" cy="3500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rgbClr val="153C6A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19" name="Text Placeholder 33">
            <a:extLst>
              <a:ext uri="{FF2B5EF4-FFF2-40B4-BE49-F238E27FC236}">
                <a16:creationId xmlns:a16="http://schemas.microsoft.com/office/drawing/2014/main" id="{14CB95E0-A3D9-1642-BE2A-DF49AB58CEF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89363" y="5410708"/>
            <a:ext cx="2880000" cy="3500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21" name="Text Placeholder 33">
            <a:extLst>
              <a:ext uri="{FF2B5EF4-FFF2-40B4-BE49-F238E27FC236}">
                <a16:creationId xmlns:a16="http://schemas.microsoft.com/office/drawing/2014/main" id="{6A80A490-ED31-7C45-A2B5-5CC90B4173B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7359" y="5054092"/>
            <a:ext cx="2880000" cy="3500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rgbClr val="153C6A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22" name="Text Placeholder 33">
            <a:extLst>
              <a:ext uri="{FF2B5EF4-FFF2-40B4-BE49-F238E27FC236}">
                <a16:creationId xmlns:a16="http://schemas.microsoft.com/office/drawing/2014/main" id="{FD8A0469-3DBD-7E4B-93A2-EC632D4D85D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359" y="5410708"/>
            <a:ext cx="2880000" cy="3500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14" name="Text Placeholder 33">
            <a:extLst>
              <a:ext uri="{FF2B5EF4-FFF2-40B4-BE49-F238E27FC236}">
                <a16:creationId xmlns:a16="http://schemas.microsoft.com/office/drawing/2014/main" id="{1A9D58B4-3D28-3044-80F7-35FCFCB5DD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16697" y="4670044"/>
            <a:ext cx="2880000" cy="3500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rgbClr val="E8572E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17" name="Text Placeholder 33">
            <a:extLst>
              <a:ext uri="{FF2B5EF4-FFF2-40B4-BE49-F238E27FC236}">
                <a16:creationId xmlns:a16="http://schemas.microsoft.com/office/drawing/2014/main" id="{10A04C3B-C359-4E4D-A9DC-BF13BD194D9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89363" y="4670044"/>
            <a:ext cx="2880000" cy="3500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rgbClr val="E8572E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20" name="Text Placeholder 33">
            <a:extLst>
              <a:ext uri="{FF2B5EF4-FFF2-40B4-BE49-F238E27FC236}">
                <a16:creationId xmlns:a16="http://schemas.microsoft.com/office/drawing/2014/main" id="{796DDC8E-6DE6-3146-87D3-EBB6EEC7CD7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359" y="4670044"/>
            <a:ext cx="2880000" cy="3500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rgbClr val="E8572E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pic>
        <p:nvPicPr>
          <p:cNvPr id="23" name="Image 39" descr="Une image contenant équipement électronique, moniteur, table, intérieur&#10;&#10;Description générée automatiquement">
            <a:extLst>
              <a:ext uri="{FF2B5EF4-FFF2-40B4-BE49-F238E27FC236}">
                <a16:creationId xmlns:a16="http://schemas.microsoft.com/office/drawing/2014/main" id="{85427B50-D8DD-4EB7-B57D-BD3B45DC82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60365" y="1767050"/>
            <a:ext cx="2880000" cy="2191640"/>
          </a:xfrm>
          <a:prstGeom prst="rect">
            <a:avLst/>
          </a:prstGeom>
        </p:spPr>
      </p:pic>
      <p:sp>
        <p:nvSpPr>
          <p:cNvPr id="26" name="Picture Placeholder 27">
            <a:extLst>
              <a:ext uri="{FF2B5EF4-FFF2-40B4-BE49-F238E27FC236}">
                <a16:creationId xmlns:a16="http://schemas.microsoft.com/office/drawing/2014/main" id="{6087C2D5-1C5B-4BE4-BDF0-96535E7314C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611069" y="1933950"/>
            <a:ext cx="2160000" cy="1224000"/>
          </a:xfrm>
          <a:custGeom>
            <a:avLst/>
            <a:gdLst>
              <a:gd name="connsiteX0" fmla="*/ 0 w 2560266"/>
              <a:gd name="connsiteY0" fmla="*/ 0 h 1439800"/>
              <a:gd name="connsiteX1" fmla="*/ 2560266 w 2560266"/>
              <a:gd name="connsiteY1" fmla="*/ 0 h 1439800"/>
              <a:gd name="connsiteX2" fmla="*/ 2560266 w 2560266"/>
              <a:gd name="connsiteY2" fmla="*/ 1439800 h 1439800"/>
              <a:gd name="connsiteX3" fmla="*/ 0 w 2560266"/>
              <a:gd name="connsiteY3" fmla="*/ 1439800 h 1439800"/>
              <a:gd name="connsiteX4" fmla="*/ 0 w 2560266"/>
              <a:gd name="connsiteY4" fmla="*/ 0 h 1439800"/>
              <a:gd name="connsiteX0" fmla="*/ 50242 w 2560266"/>
              <a:gd name="connsiteY0" fmla="*/ 5024 h 1439800"/>
              <a:gd name="connsiteX1" fmla="*/ 2560266 w 2560266"/>
              <a:gd name="connsiteY1" fmla="*/ 0 h 1439800"/>
              <a:gd name="connsiteX2" fmla="*/ 2560266 w 2560266"/>
              <a:gd name="connsiteY2" fmla="*/ 1439800 h 1439800"/>
              <a:gd name="connsiteX3" fmla="*/ 0 w 2560266"/>
              <a:gd name="connsiteY3" fmla="*/ 1439800 h 1439800"/>
              <a:gd name="connsiteX4" fmla="*/ 50242 w 2560266"/>
              <a:gd name="connsiteY4" fmla="*/ 5024 h 1439800"/>
              <a:gd name="connsiteX0" fmla="*/ 50242 w 2560266"/>
              <a:gd name="connsiteY0" fmla="*/ 5024 h 1439800"/>
              <a:gd name="connsiteX1" fmla="*/ 2560266 w 2560266"/>
              <a:gd name="connsiteY1" fmla="*/ 0 h 1439800"/>
              <a:gd name="connsiteX2" fmla="*/ 2560266 w 2560266"/>
              <a:gd name="connsiteY2" fmla="*/ 1439800 h 1439800"/>
              <a:gd name="connsiteX3" fmla="*/ 0 w 2560266"/>
              <a:gd name="connsiteY3" fmla="*/ 1404630 h 1439800"/>
              <a:gd name="connsiteX4" fmla="*/ 50242 w 2560266"/>
              <a:gd name="connsiteY4" fmla="*/ 5024 h 1439800"/>
              <a:gd name="connsiteX0" fmla="*/ 50242 w 2590411"/>
              <a:gd name="connsiteY0" fmla="*/ 5024 h 1409655"/>
              <a:gd name="connsiteX1" fmla="*/ 2560266 w 2590411"/>
              <a:gd name="connsiteY1" fmla="*/ 0 h 1409655"/>
              <a:gd name="connsiteX2" fmla="*/ 2590411 w 2590411"/>
              <a:gd name="connsiteY2" fmla="*/ 1409655 h 1409655"/>
              <a:gd name="connsiteX3" fmla="*/ 0 w 2590411"/>
              <a:gd name="connsiteY3" fmla="*/ 1404630 h 1409655"/>
              <a:gd name="connsiteX4" fmla="*/ 50242 w 2590411"/>
              <a:gd name="connsiteY4" fmla="*/ 5024 h 1409655"/>
              <a:gd name="connsiteX0" fmla="*/ 50242 w 2590411"/>
              <a:gd name="connsiteY0" fmla="*/ 5024 h 1409655"/>
              <a:gd name="connsiteX1" fmla="*/ 2535145 w 2590411"/>
              <a:gd name="connsiteY1" fmla="*/ 0 h 1409655"/>
              <a:gd name="connsiteX2" fmla="*/ 2590411 w 2590411"/>
              <a:gd name="connsiteY2" fmla="*/ 1409655 h 1409655"/>
              <a:gd name="connsiteX3" fmla="*/ 0 w 2590411"/>
              <a:gd name="connsiteY3" fmla="*/ 1404630 h 1409655"/>
              <a:gd name="connsiteX4" fmla="*/ 50242 w 2590411"/>
              <a:gd name="connsiteY4" fmla="*/ 5024 h 1409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0411" h="1409655">
                <a:moveTo>
                  <a:pt x="50242" y="5024"/>
                </a:moveTo>
                <a:lnTo>
                  <a:pt x="2535145" y="0"/>
                </a:lnTo>
                <a:lnTo>
                  <a:pt x="2590411" y="1409655"/>
                </a:lnTo>
                <a:lnTo>
                  <a:pt x="0" y="1404630"/>
                </a:lnTo>
                <a:lnTo>
                  <a:pt x="50242" y="5024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 </a:t>
            </a:r>
          </a:p>
        </p:txBody>
      </p:sp>
      <p:sp>
        <p:nvSpPr>
          <p:cNvPr id="27" name="Text Placeholder 33">
            <a:extLst>
              <a:ext uri="{FF2B5EF4-FFF2-40B4-BE49-F238E27FC236}">
                <a16:creationId xmlns:a16="http://schemas.microsoft.com/office/drawing/2014/main" id="{533654CC-9ACF-4E9E-99BA-B0A1AC50BA6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260365" y="5054092"/>
            <a:ext cx="2880000" cy="3500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rgbClr val="153C6A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28" name="Text Placeholder 33">
            <a:extLst>
              <a:ext uri="{FF2B5EF4-FFF2-40B4-BE49-F238E27FC236}">
                <a16:creationId xmlns:a16="http://schemas.microsoft.com/office/drawing/2014/main" id="{E597B9C1-A244-4648-88E5-C126A34ABE0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260365" y="5410708"/>
            <a:ext cx="2880000" cy="3500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29" name="Text Placeholder 33">
            <a:extLst>
              <a:ext uri="{FF2B5EF4-FFF2-40B4-BE49-F238E27FC236}">
                <a16:creationId xmlns:a16="http://schemas.microsoft.com/office/drawing/2014/main" id="{8A5A9E07-F7B7-4541-9894-530AF591FF6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260365" y="4670044"/>
            <a:ext cx="2880000" cy="3500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rgbClr val="E8572E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4006768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6">
            <a:extLst>
              <a:ext uri="{FF2B5EF4-FFF2-40B4-BE49-F238E27FC236}">
                <a16:creationId xmlns:a16="http://schemas.microsoft.com/office/drawing/2014/main" id="{039AC82F-909E-4E44-AAD1-13AED00C59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9148" y="1434433"/>
            <a:ext cx="3473704" cy="849547"/>
          </a:xfrm>
          <a:prstGeom prst="rect">
            <a:avLst/>
          </a:prstGeom>
        </p:spPr>
      </p:pic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1122A1A3-F4AE-1F40-9538-2FF7723A7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8941" y="3241866"/>
            <a:ext cx="9574118" cy="8399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3" name="Text Placeholder 33">
            <a:extLst>
              <a:ext uri="{FF2B5EF4-FFF2-40B4-BE49-F238E27FC236}">
                <a16:creationId xmlns:a16="http://schemas.microsoft.com/office/drawing/2014/main" id="{BF1F106F-8B4C-F845-85BC-582A8EA3B3E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08941" y="4156110"/>
            <a:ext cx="9573717" cy="4865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00" b="1" spc="600">
                <a:solidFill>
                  <a:srgbClr val="E8572E"/>
                </a:solidFill>
              </a:defRPr>
            </a:lvl1pPr>
          </a:lstStyle>
          <a:p>
            <a:pPr lvl="0"/>
            <a:r>
              <a:rPr lang="en-GB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21374426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harts/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>
            <a:extLst>
              <a:ext uri="{FF2B5EF4-FFF2-40B4-BE49-F238E27FC236}">
                <a16:creationId xmlns:a16="http://schemas.microsoft.com/office/drawing/2014/main" id="{D3A4D32A-B8DE-BA44-AC71-82AE9FFE06E3}"/>
              </a:ext>
            </a:extLst>
          </p:cNvPr>
          <p:cNvSpPr txBox="1">
            <a:spLocks/>
          </p:cNvSpPr>
          <p:nvPr userDrawn="1"/>
        </p:nvSpPr>
        <p:spPr>
          <a:xfrm>
            <a:off x="1375961" y="284060"/>
            <a:ext cx="9574118" cy="3651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spcBef>
                <a:spcPts val="500"/>
              </a:spcBef>
            </a:pPr>
            <a:endParaRPr lang="en-US" b="1" dirty="0">
              <a:solidFill>
                <a:srgbClr val="153C6A"/>
              </a:solidFill>
            </a:endParaRPr>
          </a:p>
        </p:txBody>
      </p:sp>
      <p:sp>
        <p:nvSpPr>
          <p:cNvPr id="24" name="Title Placeholder 1">
            <a:extLst>
              <a:ext uri="{FF2B5EF4-FFF2-40B4-BE49-F238E27FC236}">
                <a16:creationId xmlns:a16="http://schemas.microsoft.com/office/drawing/2014/main" id="{43A9427B-1988-8B43-BDD6-01BE28DF4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961" y="280377"/>
            <a:ext cx="9574118" cy="486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solidFill>
                  <a:srgbClr val="153C6A"/>
                </a:solidFill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25" name="Text Placeholder 33">
            <a:extLst>
              <a:ext uri="{FF2B5EF4-FFF2-40B4-BE49-F238E27FC236}">
                <a16:creationId xmlns:a16="http://schemas.microsoft.com/office/drawing/2014/main" id="{7A514957-6C43-B14B-A7D7-CFECEC2A252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76362" y="759656"/>
            <a:ext cx="9573717" cy="4865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rgbClr val="E8572E"/>
                </a:solidFill>
              </a:defRPr>
            </a:lvl1pPr>
          </a:lstStyle>
          <a:p>
            <a:pPr lvl="0"/>
            <a:r>
              <a:rPr lang="en-GB" dirty="0"/>
              <a:t>Click to edit Master text style</a:t>
            </a:r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D640E60A-E35E-1847-82D9-213C37FEFC35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933248" y="1819370"/>
            <a:ext cx="3889375" cy="377059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hart Placeholder 3">
            <a:extLst>
              <a:ext uri="{FF2B5EF4-FFF2-40B4-BE49-F238E27FC236}">
                <a16:creationId xmlns:a16="http://schemas.microsoft.com/office/drawing/2014/main" id="{2E7C171E-A538-C44E-8F44-0675483864EB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316712" y="1819370"/>
            <a:ext cx="3889375" cy="377059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Text Placeholder 33">
            <a:extLst>
              <a:ext uri="{FF2B5EF4-FFF2-40B4-BE49-F238E27FC236}">
                <a16:creationId xmlns:a16="http://schemas.microsoft.com/office/drawing/2014/main" id="{BF46FFD1-6E22-0F44-9F20-2DAF9FB75F0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933248" y="5751935"/>
            <a:ext cx="3889375" cy="4865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500" b="1">
                <a:solidFill>
                  <a:srgbClr val="153C6A"/>
                </a:solidFill>
              </a:defRPr>
            </a:lvl1pPr>
          </a:lstStyle>
          <a:p>
            <a:pPr lvl="0"/>
            <a:r>
              <a:rPr lang="en-GB" dirty="0"/>
              <a:t>Click to edit Master text style</a:t>
            </a:r>
          </a:p>
        </p:txBody>
      </p:sp>
      <p:sp>
        <p:nvSpPr>
          <p:cNvPr id="9" name="Text Placeholder 33">
            <a:extLst>
              <a:ext uri="{FF2B5EF4-FFF2-40B4-BE49-F238E27FC236}">
                <a16:creationId xmlns:a16="http://schemas.microsoft.com/office/drawing/2014/main" id="{37E052C0-6E67-BD46-AA17-6E372E76DC7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16711" y="5751935"/>
            <a:ext cx="3889375" cy="4865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500" b="1">
                <a:solidFill>
                  <a:srgbClr val="153C6A"/>
                </a:solidFill>
              </a:defRPr>
            </a:lvl1pPr>
          </a:lstStyle>
          <a:p>
            <a:pPr lvl="0"/>
            <a:r>
              <a:rPr lang="en-GB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16238076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harts/diagram +Aim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>
            <a:extLst>
              <a:ext uri="{FF2B5EF4-FFF2-40B4-BE49-F238E27FC236}">
                <a16:creationId xmlns:a16="http://schemas.microsoft.com/office/drawing/2014/main" id="{D3A4D32A-B8DE-BA44-AC71-82AE9FFE06E3}"/>
              </a:ext>
            </a:extLst>
          </p:cNvPr>
          <p:cNvSpPr txBox="1">
            <a:spLocks/>
          </p:cNvSpPr>
          <p:nvPr userDrawn="1"/>
        </p:nvSpPr>
        <p:spPr>
          <a:xfrm>
            <a:off x="1375961" y="284060"/>
            <a:ext cx="9574118" cy="3651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spcBef>
                <a:spcPts val="500"/>
              </a:spcBef>
            </a:pPr>
            <a:endParaRPr lang="en-US" b="1" dirty="0">
              <a:solidFill>
                <a:srgbClr val="153C6A"/>
              </a:solidFill>
            </a:endParaRPr>
          </a:p>
        </p:txBody>
      </p:sp>
      <p:sp>
        <p:nvSpPr>
          <p:cNvPr id="24" name="Title Placeholder 1">
            <a:extLst>
              <a:ext uri="{FF2B5EF4-FFF2-40B4-BE49-F238E27FC236}">
                <a16:creationId xmlns:a16="http://schemas.microsoft.com/office/drawing/2014/main" id="{43A9427B-1988-8B43-BDD6-01BE28DF4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961" y="280377"/>
            <a:ext cx="9574118" cy="486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solidFill>
                  <a:srgbClr val="153C6A"/>
                </a:solidFill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25" name="Text Placeholder 33">
            <a:extLst>
              <a:ext uri="{FF2B5EF4-FFF2-40B4-BE49-F238E27FC236}">
                <a16:creationId xmlns:a16="http://schemas.microsoft.com/office/drawing/2014/main" id="{7A514957-6C43-B14B-A7D7-CFECEC2A252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76362" y="759656"/>
            <a:ext cx="9573717" cy="4865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rgbClr val="E8572E"/>
                </a:solidFill>
              </a:defRPr>
            </a:lvl1pPr>
          </a:lstStyle>
          <a:p>
            <a:pPr lvl="0"/>
            <a:r>
              <a:rPr lang="en-GB" dirty="0"/>
              <a:t>Click to edit Master text style</a:t>
            </a:r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D640E60A-E35E-1847-82D9-213C37FEFC35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933248" y="1819370"/>
            <a:ext cx="3889375" cy="377059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hart Placeholder 3">
            <a:extLst>
              <a:ext uri="{FF2B5EF4-FFF2-40B4-BE49-F238E27FC236}">
                <a16:creationId xmlns:a16="http://schemas.microsoft.com/office/drawing/2014/main" id="{2E7C171E-A538-C44E-8F44-0675483864EB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316712" y="1819370"/>
            <a:ext cx="3889375" cy="377059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Text Placeholder 33">
            <a:extLst>
              <a:ext uri="{FF2B5EF4-FFF2-40B4-BE49-F238E27FC236}">
                <a16:creationId xmlns:a16="http://schemas.microsoft.com/office/drawing/2014/main" id="{BF46FFD1-6E22-0F44-9F20-2DAF9FB75F0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933248" y="5751935"/>
            <a:ext cx="3889375" cy="4865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500" b="1">
                <a:solidFill>
                  <a:srgbClr val="153C6A"/>
                </a:solidFill>
              </a:defRPr>
            </a:lvl1pPr>
          </a:lstStyle>
          <a:p>
            <a:pPr lvl="0"/>
            <a:r>
              <a:rPr lang="en-GB" dirty="0"/>
              <a:t>Click to edit Master text style</a:t>
            </a:r>
          </a:p>
        </p:txBody>
      </p:sp>
      <p:sp>
        <p:nvSpPr>
          <p:cNvPr id="9" name="Text Placeholder 33">
            <a:extLst>
              <a:ext uri="{FF2B5EF4-FFF2-40B4-BE49-F238E27FC236}">
                <a16:creationId xmlns:a16="http://schemas.microsoft.com/office/drawing/2014/main" id="{37E052C0-6E67-BD46-AA17-6E372E76DC7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16711" y="5751935"/>
            <a:ext cx="3889375" cy="4865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500" b="1">
                <a:solidFill>
                  <a:srgbClr val="153C6A"/>
                </a:solidFill>
              </a:defRPr>
            </a:lvl1pPr>
          </a:lstStyle>
          <a:p>
            <a:pPr lvl="0"/>
            <a:r>
              <a:rPr lang="en-GB" dirty="0"/>
              <a:t>Click to edit Master text style</a:t>
            </a:r>
          </a:p>
        </p:txBody>
      </p:sp>
      <p:pic>
        <p:nvPicPr>
          <p:cNvPr id="10" name="Image 25">
            <a:extLst>
              <a:ext uri="{FF2B5EF4-FFF2-40B4-BE49-F238E27FC236}">
                <a16:creationId xmlns:a16="http://schemas.microsoft.com/office/drawing/2014/main" id="{6BF84106-57A4-F947-A457-DB1D3D75B3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7878" y="3694319"/>
            <a:ext cx="1013670" cy="2723114"/>
          </a:xfrm>
          <a:prstGeom prst="rect">
            <a:avLst/>
          </a:prstGeom>
          <a:effectLst>
            <a:outerShdw blurRad="114300" dir="8100000" sx="16000" sy="16000" kx="12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862492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/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>
            <a:extLst>
              <a:ext uri="{FF2B5EF4-FFF2-40B4-BE49-F238E27FC236}">
                <a16:creationId xmlns:a16="http://schemas.microsoft.com/office/drawing/2014/main" id="{D3A4D32A-B8DE-BA44-AC71-82AE9FFE06E3}"/>
              </a:ext>
            </a:extLst>
          </p:cNvPr>
          <p:cNvSpPr txBox="1">
            <a:spLocks/>
          </p:cNvSpPr>
          <p:nvPr userDrawn="1"/>
        </p:nvSpPr>
        <p:spPr>
          <a:xfrm>
            <a:off x="1375961" y="284060"/>
            <a:ext cx="9574118" cy="3651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spcBef>
                <a:spcPts val="500"/>
              </a:spcBef>
            </a:pPr>
            <a:endParaRPr lang="en-US" b="1" dirty="0">
              <a:solidFill>
                <a:srgbClr val="153C6A"/>
              </a:solidFill>
            </a:endParaRPr>
          </a:p>
        </p:txBody>
      </p:sp>
      <p:sp>
        <p:nvSpPr>
          <p:cNvPr id="24" name="Title Placeholder 1">
            <a:extLst>
              <a:ext uri="{FF2B5EF4-FFF2-40B4-BE49-F238E27FC236}">
                <a16:creationId xmlns:a16="http://schemas.microsoft.com/office/drawing/2014/main" id="{43A9427B-1988-8B43-BDD6-01BE28DF4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961" y="280377"/>
            <a:ext cx="9574118" cy="486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solidFill>
                  <a:srgbClr val="153C6A"/>
                </a:solidFill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25" name="Text Placeholder 33">
            <a:extLst>
              <a:ext uri="{FF2B5EF4-FFF2-40B4-BE49-F238E27FC236}">
                <a16:creationId xmlns:a16="http://schemas.microsoft.com/office/drawing/2014/main" id="{7A514957-6C43-B14B-A7D7-CFECEC2A252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76362" y="759656"/>
            <a:ext cx="9573717" cy="4865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rgbClr val="E8572E"/>
                </a:solidFill>
              </a:defRPr>
            </a:lvl1pPr>
          </a:lstStyle>
          <a:p>
            <a:pPr lvl="0"/>
            <a:r>
              <a:rPr lang="en-GB" dirty="0"/>
              <a:t>Click to edit Master text style</a:t>
            </a:r>
          </a:p>
        </p:txBody>
      </p:sp>
      <p:sp>
        <p:nvSpPr>
          <p:cNvPr id="7" name="Chart Placeholder 3">
            <a:extLst>
              <a:ext uri="{FF2B5EF4-FFF2-40B4-BE49-F238E27FC236}">
                <a16:creationId xmlns:a16="http://schemas.microsoft.com/office/drawing/2014/main" id="{2E7C171E-A538-C44E-8F44-0675483864EB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1375962" y="1894786"/>
            <a:ext cx="9573716" cy="33653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Text Placeholder 33">
            <a:extLst>
              <a:ext uri="{FF2B5EF4-FFF2-40B4-BE49-F238E27FC236}">
                <a16:creationId xmlns:a16="http://schemas.microsoft.com/office/drawing/2014/main" id="{515327C6-809F-A84A-A4AC-45D66234CBE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6362" y="5425924"/>
            <a:ext cx="9573717" cy="4865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500" b="1">
                <a:solidFill>
                  <a:srgbClr val="153C6A"/>
                </a:solidFill>
              </a:defRPr>
            </a:lvl1pPr>
          </a:lstStyle>
          <a:p>
            <a:pPr lvl="0"/>
            <a:r>
              <a:rPr lang="en-GB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12397028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>
            <a:extLst>
              <a:ext uri="{FF2B5EF4-FFF2-40B4-BE49-F238E27FC236}">
                <a16:creationId xmlns:a16="http://schemas.microsoft.com/office/drawing/2014/main" id="{D3A4D32A-B8DE-BA44-AC71-82AE9FFE06E3}"/>
              </a:ext>
            </a:extLst>
          </p:cNvPr>
          <p:cNvSpPr txBox="1">
            <a:spLocks/>
          </p:cNvSpPr>
          <p:nvPr userDrawn="1"/>
        </p:nvSpPr>
        <p:spPr>
          <a:xfrm>
            <a:off x="1375961" y="284060"/>
            <a:ext cx="9574118" cy="3651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spcBef>
                <a:spcPts val="500"/>
              </a:spcBef>
            </a:pPr>
            <a:endParaRPr lang="en-US" b="1" dirty="0">
              <a:solidFill>
                <a:srgbClr val="153C6A"/>
              </a:solidFill>
            </a:endParaRPr>
          </a:p>
        </p:txBody>
      </p:sp>
      <p:sp>
        <p:nvSpPr>
          <p:cNvPr id="24" name="Title Placeholder 1">
            <a:extLst>
              <a:ext uri="{FF2B5EF4-FFF2-40B4-BE49-F238E27FC236}">
                <a16:creationId xmlns:a16="http://schemas.microsoft.com/office/drawing/2014/main" id="{43A9427B-1988-8B43-BDD6-01BE28DF4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961" y="280377"/>
            <a:ext cx="9574118" cy="486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solidFill>
                  <a:srgbClr val="153C6A"/>
                </a:solidFill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25" name="Text Placeholder 33">
            <a:extLst>
              <a:ext uri="{FF2B5EF4-FFF2-40B4-BE49-F238E27FC236}">
                <a16:creationId xmlns:a16="http://schemas.microsoft.com/office/drawing/2014/main" id="{7A514957-6C43-B14B-A7D7-CFECEC2A252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76362" y="759656"/>
            <a:ext cx="9573717" cy="4865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rgbClr val="E8572E"/>
                </a:solidFill>
              </a:defRPr>
            </a:lvl1pPr>
          </a:lstStyle>
          <a:p>
            <a:pPr lvl="0"/>
            <a:r>
              <a:rPr lang="en-GB" dirty="0"/>
              <a:t>Click to edit Master text style</a:t>
            </a:r>
          </a:p>
        </p:txBody>
      </p:sp>
      <p:sp>
        <p:nvSpPr>
          <p:cNvPr id="52" name="Right Triangle 72">
            <a:extLst>
              <a:ext uri="{FF2B5EF4-FFF2-40B4-BE49-F238E27FC236}">
                <a16:creationId xmlns:a16="http://schemas.microsoft.com/office/drawing/2014/main" id="{C61F85C5-1BFE-D44E-8CDD-AFB28DF85177}"/>
              </a:ext>
            </a:extLst>
          </p:cNvPr>
          <p:cNvSpPr/>
          <p:nvPr/>
        </p:nvSpPr>
        <p:spPr>
          <a:xfrm>
            <a:off x="2034434" y="5488576"/>
            <a:ext cx="200835" cy="208365"/>
          </a:xfrm>
          <a:prstGeom prst="rtTriangle">
            <a:avLst/>
          </a:prstGeom>
          <a:solidFill>
            <a:srgbClr val="153C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7FB1D8D-DFA7-8F4F-A8D4-3F2252293E3A}"/>
              </a:ext>
            </a:extLst>
          </p:cNvPr>
          <p:cNvGrpSpPr/>
          <p:nvPr/>
        </p:nvGrpSpPr>
        <p:grpSpPr>
          <a:xfrm>
            <a:off x="894835" y="3766364"/>
            <a:ext cx="8367312" cy="402959"/>
            <a:chOff x="1160769" y="3712099"/>
            <a:chExt cx="8999174" cy="433389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83BF158-0715-E443-8F80-8EB1BDFCB7CC}"/>
                </a:ext>
              </a:extLst>
            </p:cNvPr>
            <p:cNvCxnSpPr>
              <a:stCxn id="32" idx="6"/>
              <a:endCxn id="33" idx="2"/>
            </p:cNvCxnSpPr>
            <p:nvPr/>
          </p:nvCxnSpPr>
          <p:spPr>
            <a:xfrm>
              <a:off x="2680057" y="3928794"/>
              <a:ext cx="814778" cy="0"/>
            </a:xfrm>
            <a:prstGeom prst="line">
              <a:avLst/>
            </a:prstGeom>
            <a:ln w="762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Ellipse 6">
              <a:extLst>
                <a:ext uri="{FF2B5EF4-FFF2-40B4-BE49-F238E27FC236}">
                  <a16:creationId xmlns:a16="http://schemas.microsoft.com/office/drawing/2014/main" id="{1DF07F56-BBA3-214F-B404-A90E6F0BDE78}"/>
                </a:ext>
              </a:extLst>
            </p:cNvPr>
            <p:cNvSpPr/>
            <p:nvPr/>
          </p:nvSpPr>
          <p:spPr>
            <a:xfrm>
              <a:off x="2248057" y="3712099"/>
              <a:ext cx="432000" cy="433389"/>
            </a:xfrm>
            <a:prstGeom prst="ellipse">
              <a:avLst/>
            </a:prstGeom>
            <a:noFill/>
            <a:ln w="762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Ellipse 6">
              <a:extLst>
                <a:ext uri="{FF2B5EF4-FFF2-40B4-BE49-F238E27FC236}">
                  <a16:creationId xmlns:a16="http://schemas.microsoft.com/office/drawing/2014/main" id="{21491082-C7F7-1F4C-ADAA-A885FB7AC45F}"/>
                </a:ext>
              </a:extLst>
            </p:cNvPr>
            <p:cNvSpPr/>
            <p:nvPr/>
          </p:nvSpPr>
          <p:spPr>
            <a:xfrm>
              <a:off x="3494835" y="3712099"/>
              <a:ext cx="432000" cy="433389"/>
            </a:xfrm>
            <a:prstGeom prst="ellipse">
              <a:avLst/>
            </a:prstGeom>
            <a:noFill/>
            <a:ln w="762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Ellipse 6">
              <a:extLst>
                <a:ext uri="{FF2B5EF4-FFF2-40B4-BE49-F238E27FC236}">
                  <a16:creationId xmlns:a16="http://schemas.microsoft.com/office/drawing/2014/main" id="{B0CD38BF-147A-294D-8D63-A02E0DEAA237}"/>
                </a:ext>
              </a:extLst>
            </p:cNvPr>
            <p:cNvSpPr/>
            <p:nvPr/>
          </p:nvSpPr>
          <p:spPr>
            <a:xfrm>
              <a:off x="4741613" y="3712099"/>
              <a:ext cx="432000" cy="433389"/>
            </a:xfrm>
            <a:prstGeom prst="ellipse">
              <a:avLst/>
            </a:prstGeom>
            <a:noFill/>
            <a:ln w="762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Ellipse 6">
              <a:extLst>
                <a:ext uri="{FF2B5EF4-FFF2-40B4-BE49-F238E27FC236}">
                  <a16:creationId xmlns:a16="http://schemas.microsoft.com/office/drawing/2014/main" id="{5C133EC8-1D75-964E-B239-D7C01AAA7676}"/>
                </a:ext>
              </a:extLst>
            </p:cNvPr>
            <p:cNvSpPr/>
            <p:nvPr/>
          </p:nvSpPr>
          <p:spPr>
            <a:xfrm>
              <a:off x="5988391" y="3712099"/>
              <a:ext cx="432000" cy="433389"/>
            </a:xfrm>
            <a:prstGeom prst="ellipse">
              <a:avLst/>
            </a:prstGeom>
            <a:noFill/>
            <a:ln w="762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Ellipse 72">
              <a:extLst>
                <a:ext uri="{FF2B5EF4-FFF2-40B4-BE49-F238E27FC236}">
                  <a16:creationId xmlns:a16="http://schemas.microsoft.com/office/drawing/2014/main" id="{4C0A502F-8172-004E-B6B0-D50EEC184ED8}"/>
                </a:ext>
              </a:extLst>
            </p:cNvPr>
            <p:cNvSpPr/>
            <p:nvPr/>
          </p:nvSpPr>
          <p:spPr>
            <a:xfrm>
              <a:off x="9727943" y="3712099"/>
              <a:ext cx="432000" cy="4333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Ellipse 65">
              <a:extLst>
                <a:ext uri="{FF2B5EF4-FFF2-40B4-BE49-F238E27FC236}">
                  <a16:creationId xmlns:a16="http://schemas.microsoft.com/office/drawing/2014/main" id="{6C6BC2FC-0EDA-9642-8022-83CB4E993D54}"/>
                </a:ext>
              </a:extLst>
            </p:cNvPr>
            <p:cNvSpPr/>
            <p:nvPr/>
          </p:nvSpPr>
          <p:spPr>
            <a:xfrm rot="10800000">
              <a:off x="1160769" y="3712099"/>
              <a:ext cx="432000" cy="433388"/>
            </a:xfrm>
            <a:prstGeom prst="ellipse">
              <a:avLst/>
            </a:prstGeom>
            <a:solidFill>
              <a:srgbClr val="686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Ellipse 66">
              <a:extLst>
                <a:ext uri="{FF2B5EF4-FFF2-40B4-BE49-F238E27FC236}">
                  <a16:creationId xmlns:a16="http://schemas.microsoft.com/office/drawing/2014/main" id="{954DBE45-DC68-DF48-9F8C-CE285C6CD2BE}"/>
                </a:ext>
              </a:extLst>
            </p:cNvPr>
            <p:cNvSpPr/>
            <p:nvPr/>
          </p:nvSpPr>
          <p:spPr>
            <a:xfrm rot="10800000">
              <a:off x="1936693" y="3856793"/>
              <a:ext cx="144000" cy="144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Ellipse 67">
              <a:extLst>
                <a:ext uri="{FF2B5EF4-FFF2-40B4-BE49-F238E27FC236}">
                  <a16:creationId xmlns:a16="http://schemas.microsoft.com/office/drawing/2014/main" id="{1A1184B7-5D79-8A45-A2E2-8F7C46C2CA12}"/>
                </a:ext>
              </a:extLst>
            </p:cNvPr>
            <p:cNvSpPr/>
            <p:nvPr/>
          </p:nvSpPr>
          <p:spPr>
            <a:xfrm rot="10800000">
              <a:off x="1688999" y="3856793"/>
              <a:ext cx="144000" cy="144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Ellipse 6">
              <a:extLst>
                <a:ext uri="{FF2B5EF4-FFF2-40B4-BE49-F238E27FC236}">
                  <a16:creationId xmlns:a16="http://schemas.microsoft.com/office/drawing/2014/main" id="{E255EC7C-7B49-5042-9936-F7E22BD67177}"/>
                </a:ext>
              </a:extLst>
            </p:cNvPr>
            <p:cNvSpPr/>
            <p:nvPr/>
          </p:nvSpPr>
          <p:spPr>
            <a:xfrm>
              <a:off x="7235170" y="3712099"/>
              <a:ext cx="432000" cy="433389"/>
            </a:xfrm>
            <a:prstGeom prst="ellipse">
              <a:avLst/>
            </a:prstGeom>
            <a:noFill/>
            <a:ln w="762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Ellipse 60">
              <a:extLst>
                <a:ext uri="{FF2B5EF4-FFF2-40B4-BE49-F238E27FC236}">
                  <a16:creationId xmlns:a16="http://schemas.microsoft.com/office/drawing/2014/main" id="{5E958312-A6D0-F64D-B8A0-F700E40043B5}"/>
                </a:ext>
              </a:extLst>
            </p:cNvPr>
            <p:cNvSpPr/>
            <p:nvPr/>
          </p:nvSpPr>
          <p:spPr>
            <a:xfrm rot="10800000">
              <a:off x="8303733" y="3856793"/>
              <a:ext cx="144000" cy="144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49007161-A3DC-C847-8C07-3B9E75C614DA}"/>
                </a:ext>
              </a:extLst>
            </p:cNvPr>
            <p:cNvCxnSpPr/>
            <p:nvPr/>
          </p:nvCxnSpPr>
          <p:spPr>
            <a:xfrm>
              <a:off x="3927671" y="3928794"/>
              <a:ext cx="814778" cy="0"/>
            </a:xfrm>
            <a:prstGeom prst="line">
              <a:avLst/>
            </a:prstGeom>
            <a:ln w="762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B3EC5A1B-8868-C04B-8017-6977A744F107}"/>
                </a:ext>
              </a:extLst>
            </p:cNvPr>
            <p:cNvCxnSpPr/>
            <p:nvPr/>
          </p:nvCxnSpPr>
          <p:spPr>
            <a:xfrm>
              <a:off x="5167535" y="3928794"/>
              <a:ext cx="814778" cy="0"/>
            </a:xfrm>
            <a:prstGeom prst="line">
              <a:avLst/>
            </a:prstGeom>
            <a:ln w="762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374B4C9A-B53E-CB4A-B67B-3FC3201EF3A5}"/>
                </a:ext>
              </a:extLst>
            </p:cNvPr>
            <p:cNvCxnSpPr/>
            <p:nvPr/>
          </p:nvCxnSpPr>
          <p:spPr>
            <a:xfrm>
              <a:off x="6430647" y="3928794"/>
              <a:ext cx="814778" cy="0"/>
            </a:xfrm>
            <a:prstGeom prst="line">
              <a:avLst/>
            </a:prstGeom>
            <a:ln w="762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7376F5F5-6E94-2345-A2B6-A30D10C6907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55013" y="3928792"/>
              <a:ext cx="559089" cy="2"/>
            </a:xfrm>
            <a:prstGeom prst="line">
              <a:avLst/>
            </a:prstGeom>
            <a:ln w="762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Ellipse 60">
              <a:extLst>
                <a:ext uri="{FF2B5EF4-FFF2-40B4-BE49-F238E27FC236}">
                  <a16:creationId xmlns:a16="http://schemas.microsoft.com/office/drawing/2014/main" id="{86586E2E-A013-EA42-B90F-EA37279982E9}"/>
                </a:ext>
              </a:extLst>
            </p:cNvPr>
            <p:cNvSpPr/>
            <p:nvPr/>
          </p:nvSpPr>
          <p:spPr>
            <a:xfrm rot="10800000">
              <a:off x="8536207" y="3856793"/>
              <a:ext cx="144000" cy="144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Ellipse 60">
              <a:extLst>
                <a:ext uri="{FF2B5EF4-FFF2-40B4-BE49-F238E27FC236}">
                  <a16:creationId xmlns:a16="http://schemas.microsoft.com/office/drawing/2014/main" id="{4296C5A5-A0EF-FF4E-A6D8-892E959F51E3}"/>
                </a:ext>
              </a:extLst>
            </p:cNvPr>
            <p:cNvSpPr/>
            <p:nvPr/>
          </p:nvSpPr>
          <p:spPr>
            <a:xfrm rot="10800000">
              <a:off x="8768681" y="3856793"/>
              <a:ext cx="144000" cy="144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Ellipse 60">
              <a:extLst>
                <a:ext uri="{FF2B5EF4-FFF2-40B4-BE49-F238E27FC236}">
                  <a16:creationId xmlns:a16="http://schemas.microsoft.com/office/drawing/2014/main" id="{F328CCD0-35FD-604B-A230-045EF3EBB673}"/>
                </a:ext>
              </a:extLst>
            </p:cNvPr>
            <p:cNvSpPr/>
            <p:nvPr/>
          </p:nvSpPr>
          <p:spPr>
            <a:xfrm rot="10800000">
              <a:off x="9001155" y="3856793"/>
              <a:ext cx="144000" cy="144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Ellipse 60">
              <a:extLst>
                <a:ext uri="{FF2B5EF4-FFF2-40B4-BE49-F238E27FC236}">
                  <a16:creationId xmlns:a16="http://schemas.microsoft.com/office/drawing/2014/main" id="{9C32BD8F-5186-2F44-9370-915678054568}"/>
                </a:ext>
              </a:extLst>
            </p:cNvPr>
            <p:cNvSpPr/>
            <p:nvPr/>
          </p:nvSpPr>
          <p:spPr>
            <a:xfrm rot="10800000">
              <a:off x="9233629" y="3856793"/>
              <a:ext cx="144000" cy="144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Ellipse 60">
              <a:extLst>
                <a:ext uri="{FF2B5EF4-FFF2-40B4-BE49-F238E27FC236}">
                  <a16:creationId xmlns:a16="http://schemas.microsoft.com/office/drawing/2014/main" id="{FBBF7368-DDBD-0544-8DF6-803073046C7F}"/>
                </a:ext>
              </a:extLst>
            </p:cNvPr>
            <p:cNvSpPr/>
            <p:nvPr/>
          </p:nvSpPr>
          <p:spPr>
            <a:xfrm rot="10800000">
              <a:off x="9466105" y="3856793"/>
              <a:ext cx="144000" cy="144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3" name="Text Placeholder 33">
            <a:extLst>
              <a:ext uri="{FF2B5EF4-FFF2-40B4-BE49-F238E27FC236}">
                <a16:creationId xmlns:a16="http://schemas.microsoft.com/office/drawing/2014/main" id="{1F2D03C6-4545-174E-BDFB-807506BF1C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 rot="19802297">
            <a:off x="1794134" y="2480752"/>
            <a:ext cx="3405950" cy="2870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500" b="1">
                <a:solidFill>
                  <a:srgbClr val="153C6A"/>
                </a:solidFill>
              </a:defRPr>
            </a:lvl1pPr>
          </a:lstStyle>
          <a:p>
            <a:pPr lvl="0"/>
            <a:r>
              <a:rPr lang="en-GB" dirty="0"/>
              <a:t>Click to edit Master text style</a:t>
            </a:r>
          </a:p>
        </p:txBody>
      </p:sp>
      <p:sp>
        <p:nvSpPr>
          <p:cNvPr id="54" name="Text Placeholder 33">
            <a:extLst>
              <a:ext uri="{FF2B5EF4-FFF2-40B4-BE49-F238E27FC236}">
                <a16:creationId xmlns:a16="http://schemas.microsoft.com/office/drawing/2014/main" id="{B8776666-EBBE-AA42-85D3-7273C789FD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19802297">
            <a:off x="2927990" y="2480752"/>
            <a:ext cx="3405950" cy="2870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500" b="1">
                <a:solidFill>
                  <a:srgbClr val="153C6A"/>
                </a:solidFill>
              </a:defRPr>
            </a:lvl1pPr>
          </a:lstStyle>
          <a:p>
            <a:pPr lvl="0"/>
            <a:r>
              <a:rPr lang="en-GB" dirty="0"/>
              <a:t>Click to edit Master text style</a:t>
            </a:r>
          </a:p>
        </p:txBody>
      </p:sp>
      <p:sp>
        <p:nvSpPr>
          <p:cNvPr id="55" name="Text Placeholder 33">
            <a:extLst>
              <a:ext uri="{FF2B5EF4-FFF2-40B4-BE49-F238E27FC236}">
                <a16:creationId xmlns:a16="http://schemas.microsoft.com/office/drawing/2014/main" id="{0E0218CC-3B23-C64A-90F4-6BE07BCB283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rot="19802297">
            <a:off x="4052702" y="2480752"/>
            <a:ext cx="3405950" cy="2870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500" b="1">
                <a:solidFill>
                  <a:srgbClr val="153C6A"/>
                </a:solidFill>
              </a:defRPr>
            </a:lvl1pPr>
          </a:lstStyle>
          <a:p>
            <a:pPr lvl="0"/>
            <a:r>
              <a:rPr lang="en-GB" dirty="0"/>
              <a:t>Click to edit Master text style</a:t>
            </a:r>
          </a:p>
        </p:txBody>
      </p:sp>
      <p:sp>
        <p:nvSpPr>
          <p:cNvPr id="56" name="Text Placeholder 33">
            <a:extLst>
              <a:ext uri="{FF2B5EF4-FFF2-40B4-BE49-F238E27FC236}">
                <a16:creationId xmlns:a16="http://schemas.microsoft.com/office/drawing/2014/main" id="{DFFF277E-1421-BE48-BB95-9AD9979558D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 rot="19802297">
            <a:off x="5232278" y="2480752"/>
            <a:ext cx="3405950" cy="2870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500" b="1">
                <a:solidFill>
                  <a:srgbClr val="153C6A"/>
                </a:solidFill>
              </a:defRPr>
            </a:lvl1pPr>
          </a:lstStyle>
          <a:p>
            <a:pPr lvl="0"/>
            <a:r>
              <a:rPr lang="en-GB" dirty="0"/>
              <a:t>Click to edit Master text style</a:t>
            </a:r>
          </a:p>
        </p:txBody>
      </p:sp>
      <p:sp>
        <p:nvSpPr>
          <p:cNvPr id="57" name="Text Placeholder 33">
            <a:extLst>
              <a:ext uri="{FF2B5EF4-FFF2-40B4-BE49-F238E27FC236}">
                <a16:creationId xmlns:a16="http://schemas.microsoft.com/office/drawing/2014/main" id="{D7C82E28-E876-9D4F-BD93-E5BE6A06B50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 rot="19802297">
            <a:off x="6393566" y="2480752"/>
            <a:ext cx="3405950" cy="2870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500" b="1">
                <a:solidFill>
                  <a:srgbClr val="153C6A"/>
                </a:solidFill>
              </a:defRPr>
            </a:lvl1pPr>
          </a:lstStyle>
          <a:p>
            <a:pPr lvl="0"/>
            <a:r>
              <a:rPr lang="en-GB" dirty="0"/>
              <a:t>Click to edit Master text style</a:t>
            </a:r>
          </a:p>
        </p:txBody>
      </p:sp>
      <p:sp>
        <p:nvSpPr>
          <p:cNvPr id="58" name="Text Placeholder 33">
            <a:extLst>
              <a:ext uri="{FF2B5EF4-FFF2-40B4-BE49-F238E27FC236}">
                <a16:creationId xmlns:a16="http://schemas.microsoft.com/office/drawing/2014/main" id="{F04933A4-F3C9-2A4A-9C5C-338C52447F4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 rot="19802297">
            <a:off x="8697854" y="2480752"/>
            <a:ext cx="3405950" cy="2870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500" b="1">
                <a:solidFill>
                  <a:srgbClr val="153C6A"/>
                </a:solidFill>
              </a:defRPr>
            </a:lvl1pPr>
          </a:lstStyle>
          <a:p>
            <a:pPr lvl="0"/>
            <a:r>
              <a:rPr lang="en-GB" dirty="0"/>
              <a:t>Click to edit Master text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C511CB9-4FD7-4C43-ACF9-D9E98766EE99}"/>
              </a:ext>
            </a:extLst>
          </p:cNvPr>
          <p:cNvSpPr/>
          <p:nvPr userDrawn="1"/>
        </p:nvSpPr>
        <p:spPr>
          <a:xfrm>
            <a:off x="2034434" y="5696941"/>
            <a:ext cx="7227713" cy="422283"/>
          </a:xfrm>
          <a:prstGeom prst="rect">
            <a:avLst/>
          </a:prstGeom>
          <a:solidFill>
            <a:srgbClr val="153C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 Placeholder 33">
            <a:extLst>
              <a:ext uri="{FF2B5EF4-FFF2-40B4-BE49-F238E27FC236}">
                <a16:creationId xmlns:a16="http://schemas.microsoft.com/office/drawing/2014/main" id="{D29368D7-C66D-D14E-BEE8-C0A9B0B2240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106615" y="5775677"/>
            <a:ext cx="7083106" cy="2900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Master text style</a:t>
            </a:r>
          </a:p>
        </p:txBody>
      </p:sp>
      <p:sp>
        <p:nvSpPr>
          <p:cNvPr id="61" name="Text Placeholder 33">
            <a:extLst>
              <a:ext uri="{FF2B5EF4-FFF2-40B4-BE49-F238E27FC236}">
                <a16:creationId xmlns:a16="http://schemas.microsoft.com/office/drawing/2014/main" id="{F2405152-32FF-3A44-8C12-F2E6D3E5D91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23123" y="4274405"/>
            <a:ext cx="907781" cy="2900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200" b="1">
                <a:solidFill>
                  <a:srgbClr val="153C6A"/>
                </a:solidFill>
              </a:defRPr>
            </a:lvl1pPr>
          </a:lstStyle>
          <a:p>
            <a:pPr lvl="0"/>
            <a:r>
              <a:rPr lang="en-GB" dirty="0"/>
              <a:t>Date</a:t>
            </a:r>
          </a:p>
        </p:txBody>
      </p:sp>
      <p:sp>
        <p:nvSpPr>
          <p:cNvPr id="64" name="Text Placeholder 33">
            <a:extLst>
              <a:ext uri="{FF2B5EF4-FFF2-40B4-BE49-F238E27FC236}">
                <a16:creationId xmlns:a16="http://schemas.microsoft.com/office/drawing/2014/main" id="{53D4E215-FFA0-A14E-B5FA-A9E5A80D035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802699" y="4274405"/>
            <a:ext cx="907781" cy="2900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200" b="1">
                <a:solidFill>
                  <a:srgbClr val="153C6A"/>
                </a:solidFill>
              </a:defRPr>
            </a:lvl1pPr>
          </a:lstStyle>
          <a:p>
            <a:pPr lvl="0"/>
            <a:r>
              <a:rPr lang="en-GB" dirty="0"/>
              <a:t>Date</a:t>
            </a:r>
          </a:p>
        </p:txBody>
      </p:sp>
      <p:sp>
        <p:nvSpPr>
          <p:cNvPr id="65" name="Text Placeholder 33">
            <a:extLst>
              <a:ext uri="{FF2B5EF4-FFF2-40B4-BE49-F238E27FC236}">
                <a16:creationId xmlns:a16="http://schemas.microsoft.com/office/drawing/2014/main" id="{0AAA0199-058E-8D40-BBE5-661BD62D0D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982275" y="4274405"/>
            <a:ext cx="907781" cy="2900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200" b="1">
                <a:solidFill>
                  <a:srgbClr val="153C6A"/>
                </a:solidFill>
              </a:defRPr>
            </a:lvl1pPr>
          </a:lstStyle>
          <a:p>
            <a:pPr lvl="0"/>
            <a:r>
              <a:rPr lang="en-GB" dirty="0"/>
              <a:t>Date</a:t>
            </a:r>
          </a:p>
        </p:txBody>
      </p:sp>
      <p:sp>
        <p:nvSpPr>
          <p:cNvPr id="66" name="Text Placeholder 33">
            <a:extLst>
              <a:ext uri="{FF2B5EF4-FFF2-40B4-BE49-F238E27FC236}">
                <a16:creationId xmlns:a16="http://schemas.microsoft.com/office/drawing/2014/main" id="{107D9720-AEB2-6348-9C00-9889325BDD1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152707" y="4274405"/>
            <a:ext cx="907781" cy="2900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200" b="1">
                <a:solidFill>
                  <a:srgbClr val="153C6A"/>
                </a:solidFill>
              </a:defRPr>
            </a:lvl1pPr>
          </a:lstStyle>
          <a:p>
            <a:pPr lvl="0"/>
            <a:r>
              <a:rPr lang="en-GB" dirty="0"/>
              <a:t>Date</a:t>
            </a:r>
          </a:p>
        </p:txBody>
      </p:sp>
      <p:sp>
        <p:nvSpPr>
          <p:cNvPr id="67" name="Text Placeholder 33">
            <a:extLst>
              <a:ext uri="{FF2B5EF4-FFF2-40B4-BE49-F238E27FC236}">
                <a16:creationId xmlns:a16="http://schemas.microsoft.com/office/drawing/2014/main" id="{63EC65FE-37DE-FB41-935A-FC31AF1DDE8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86563" y="4274405"/>
            <a:ext cx="907781" cy="2900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200" b="1">
                <a:solidFill>
                  <a:srgbClr val="153C6A"/>
                </a:solidFill>
              </a:defRPr>
            </a:lvl1pPr>
          </a:lstStyle>
          <a:p>
            <a:pPr lvl="0"/>
            <a:r>
              <a:rPr lang="en-GB" dirty="0"/>
              <a:t>Date</a:t>
            </a:r>
          </a:p>
        </p:txBody>
      </p:sp>
      <p:sp>
        <p:nvSpPr>
          <p:cNvPr id="68" name="Text Placeholder 33">
            <a:extLst>
              <a:ext uri="{FF2B5EF4-FFF2-40B4-BE49-F238E27FC236}">
                <a16:creationId xmlns:a16="http://schemas.microsoft.com/office/drawing/2014/main" id="{88A1E546-8139-5E48-8A84-E753D2BD779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599995" y="4274405"/>
            <a:ext cx="907781" cy="2900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200" b="1">
                <a:solidFill>
                  <a:srgbClr val="153C6A"/>
                </a:solidFill>
              </a:defRPr>
            </a:lvl1pPr>
          </a:lstStyle>
          <a:p>
            <a:pPr lvl="0"/>
            <a:r>
              <a:rPr lang="en-GB" dirty="0"/>
              <a:t>Date</a:t>
            </a:r>
          </a:p>
        </p:txBody>
      </p:sp>
      <p:sp>
        <p:nvSpPr>
          <p:cNvPr id="77" name="Text Placeholder 33">
            <a:extLst>
              <a:ext uri="{FF2B5EF4-FFF2-40B4-BE49-F238E27FC236}">
                <a16:creationId xmlns:a16="http://schemas.microsoft.com/office/drawing/2014/main" id="{4227777F-945E-9E45-A523-AC50084F059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612667" y="5091515"/>
            <a:ext cx="987897" cy="2900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78" name="Text Placeholder 33">
            <a:extLst>
              <a:ext uri="{FF2B5EF4-FFF2-40B4-BE49-F238E27FC236}">
                <a16:creationId xmlns:a16="http://schemas.microsoft.com/office/drawing/2014/main" id="{15C4DE26-5F08-E547-B034-1BEF2156B91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612666" y="4579714"/>
            <a:ext cx="987898" cy="4865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000" b="1">
                <a:solidFill>
                  <a:srgbClr val="E8572E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79" name="Text Placeholder 33">
            <a:extLst>
              <a:ext uri="{FF2B5EF4-FFF2-40B4-BE49-F238E27FC236}">
                <a16:creationId xmlns:a16="http://schemas.microsoft.com/office/drawing/2014/main" id="{EF27DF56-7FCB-0640-A486-E6BF1B5F571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748031" y="5091515"/>
            <a:ext cx="987897" cy="2900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80" name="Text Placeholder 33">
            <a:extLst>
              <a:ext uri="{FF2B5EF4-FFF2-40B4-BE49-F238E27FC236}">
                <a16:creationId xmlns:a16="http://schemas.microsoft.com/office/drawing/2014/main" id="{BD8622BC-714F-BB44-BD1B-E722A3F57874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748030" y="4579714"/>
            <a:ext cx="987898" cy="4865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000" b="1">
                <a:solidFill>
                  <a:srgbClr val="E8572E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81" name="Text Placeholder 33">
            <a:extLst>
              <a:ext uri="{FF2B5EF4-FFF2-40B4-BE49-F238E27FC236}">
                <a16:creationId xmlns:a16="http://schemas.microsoft.com/office/drawing/2014/main" id="{3BA8136D-8A6C-604E-83FE-711E4FD835C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950335" y="5091515"/>
            <a:ext cx="987897" cy="2900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82" name="Text Placeholder 33">
            <a:extLst>
              <a:ext uri="{FF2B5EF4-FFF2-40B4-BE49-F238E27FC236}">
                <a16:creationId xmlns:a16="http://schemas.microsoft.com/office/drawing/2014/main" id="{C994C45F-D035-BD4B-93BC-DF7A580E1A3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950334" y="4579714"/>
            <a:ext cx="987898" cy="4865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000" b="1">
                <a:solidFill>
                  <a:srgbClr val="E8572E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83" name="Text Placeholder 33">
            <a:extLst>
              <a:ext uri="{FF2B5EF4-FFF2-40B4-BE49-F238E27FC236}">
                <a16:creationId xmlns:a16="http://schemas.microsoft.com/office/drawing/2014/main" id="{4F47ACAF-3B06-C945-AF48-D1176DB62EA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108103" y="5091515"/>
            <a:ext cx="987897" cy="2900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84" name="Text Placeholder 33">
            <a:extLst>
              <a:ext uri="{FF2B5EF4-FFF2-40B4-BE49-F238E27FC236}">
                <a16:creationId xmlns:a16="http://schemas.microsoft.com/office/drawing/2014/main" id="{DC8EF3A0-BB01-944A-8500-FACF9021FCC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108102" y="4579714"/>
            <a:ext cx="987898" cy="4865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000" b="1">
                <a:solidFill>
                  <a:srgbClr val="E8572E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85" name="Text Placeholder 33">
            <a:extLst>
              <a:ext uri="{FF2B5EF4-FFF2-40B4-BE49-F238E27FC236}">
                <a16:creationId xmlns:a16="http://schemas.microsoft.com/office/drawing/2014/main" id="{427B60CE-33EF-AD4F-8FB1-4227E6E7560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265870" y="5091515"/>
            <a:ext cx="987897" cy="2900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86" name="Text Placeholder 33">
            <a:extLst>
              <a:ext uri="{FF2B5EF4-FFF2-40B4-BE49-F238E27FC236}">
                <a16:creationId xmlns:a16="http://schemas.microsoft.com/office/drawing/2014/main" id="{60A9CDBE-5AAE-5345-8D06-6DC5F11C4F98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265869" y="4579714"/>
            <a:ext cx="987898" cy="4865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000" b="1">
                <a:solidFill>
                  <a:srgbClr val="E8572E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87" name="Text Placeholder 33">
            <a:extLst>
              <a:ext uri="{FF2B5EF4-FFF2-40B4-BE49-F238E27FC236}">
                <a16:creationId xmlns:a16="http://schemas.microsoft.com/office/drawing/2014/main" id="{47C71D6A-C24A-5D49-BA54-76799EDE3BB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8571338" y="5091515"/>
            <a:ext cx="987897" cy="2900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88" name="Text Placeholder 33">
            <a:extLst>
              <a:ext uri="{FF2B5EF4-FFF2-40B4-BE49-F238E27FC236}">
                <a16:creationId xmlns:a16="http://schemas.microsoft.com/office/drawing/2014/main" id="{B145A366-8920-864C-ABF9-938E8BCA8C97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571337" y="4579714"/>
            <a:ext cx="987898" cy="4865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000" b="1">
                <a:solidFill>
                  <a:srgbClr val="E8572E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0272032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lossary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>
            <a:extLst>
              <a:ext uri="{FF2B5EF4-FFF2-40B4-BE49-F238E27FC236}">
                <a16:creationId xmlns:a16="http://schemas.microsoft.com/office/drawing/2014/main" id="{D3A4D32A-B8DE-BA44-AC71-82AE9FFE06E3}"/>
              </a:ext>
            </a:extLst>
          </p:cNvPr>
          <p:cNvSpPr txBox="1">
            <a:spLocks/>
          </p:cNvSpPr>
          <p:nvPr userDrawn="1"/>
        </p:nvSpPr>
        <p:spPr>
          <a:xfrm>
            <a:off x="1375961" y="284060"/>
            <a:ext cx="9574118" cy="3651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spcBef>
                <a:spcPts val="500"/>
              </a:spcBef>
            </a:pPr>
            <a:endParaRPr lang="en-US" b="1" dirty="0">
              <a:solidFill>
                <a:srgbClr val="153C6A"/>
              </a:solidFill>
            </a:endParaRPr>
          </a:p>
        </p:txBody>
      </p:sp>
      <p:sp>
        <p:nvSpPr>
          <p:cNvPr id="24" name="Title Placeholder 1">
            <a:extLst>
              <a:ext uri="{FF2B5EF4-FFF2-40B4-BE49-F238E27FC236}">
                <a16:creationId xmlns:a16="http://schemas.microsoft.com/office/drawing/2014/main" id="{43A9427B-1988-8B43-BDD6-01BE28DF4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961" y="280377"/>
            <a:ext cx="9574118" cy="486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solidFill>
                  <a:srgbClr val="153C6A"/>
                </a:solidFill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25" name="Text Placeholder 33">
            <a:extLst>
              <a:ext uri="{FF2B5EF4-FFF2-40B4-BE49-F238E27FC236}">
                <a16:creationId xmlns:a16="http://schemas.microsoft.com/office/drawing/2014/main" id="{7A514957-6C43-B14B-A7D7-CFECEC2A252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76362" y="759656"/>
            <a:ext cx="9573717" cy="4865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rgbClr val="E8572E"/>
                </a:solidFill>
              </a:defRPr>
            </a:lvl1pPr>
          </a:lstStyle>
          <a:p>
            <a:pPr lvl="0"/>
            <a:r>
              <a:rPr lang="en-GB" dirty="0"/>
              <a:t>Click to edit Master text style</a:t>
            </a:r>
          </a:p>
        </p:txBody>
      </p:sp>
      <p:sp>
        <p:nvSpPr>
          <p:cNvPr id="9" name="Text Placeholder 33">
            <a:extLst>
              <a:ext uri="{FF2B5EF4-FFF2-40B4-BE49-F238E27FC236}">
                <a16:creationId xmlns:a16="http://schemas.microsoft.com/office/drawing/2014/main" id="{974DC256-F6EB-A143-9669-CD03F182E3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76362" y="1789385"/>
            <a:ext cx="2404805" cy="418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rgbClr val="153C6A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DA3FBC5-D4E4-034B-BDF1-351B0DBE95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76362" y="2308369"/>
            <a:ext cx="2404805" cy="418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rgbClr val="153C6A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11" name="Text Placeholder 33">
            <a:extLst>
              <a:ext uri="{FF2B5EF4-FFF2-40B4-BE49-F238E27FC236}">
                <a16:creationId xmlns:a16="http://schemas.microsoft.com/office/drawing/2014/main" id="{469A5B86-0A82-3C4B-A579-7E1723EF524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76362" y="2827353"/>
            <a:ext cx="2404805" cy="418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rgbClr val="153C6A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12" name="Text Placeholder 33">
            <a:extLst>
              <a:ext uri="{FF2B5EF4-FFF2-40B4-BE49-F238E27FC236}">
                <a16:creationId xmlns:a16="http://schemas.microsoft.com/office/drawing/2014/main" id="{9A37D451-F9F3-C448-9F0F-37CC623E691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76362" y="3346337"/>
            <a:ext cx="2404805" cy="418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rgbClr val="153C6A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13" name="Text Placeholder 33">
            <a:extLst>
              <a:ext uri="{FF2B5EF4-FFF2-40B4-BE49-F238E27FC236}">
                <a16:creationId xmlns:a16="http://schemas.microsoft.com/office/drawing/2014/main" id="{895DA38B-C068-4246-A035-142736F1BC5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75961" y="3865321"/>
            <a:ext cx="2404805" cy="418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rgbClr val="153C6A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14" name="Text Placeholder 33">
            <a:extLst>
              <a:ext uri="{FF2B5EF4-FFF2-40B4-BE49-F238E27FC236}">
                <a16:creationId xmlns:a16="http://schemas.microsoft.com/office/drawing/2014/main" id="{62FB4911-451F-A640-A88A-41C78D0C8FE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75961" y="4384305"/>
            <a:ext cx="2404805" cy="418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rgbClr val="153C6A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15" name="Text Placeholder 33">
            <a:extLst>
              <a:ext uri="{FF2B5EF4-FFF2-40B4-BE49-F238E27FC236}">
                <a16:creationId xmlns:a16="http://schemas.microsoft.com/office/drawing/2014/main" id="{067575A1-89FF-E84E-9692-BFB2617C849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75961" y="4927456"/>
            <a:ext cx="2404805" cy="418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rgbClr val="153C6A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16" name="Text Placeholder 33">
            <a:extLst>
              <a:ext uri="{FF2B5EF4-FFF2-40B4-BE49-F238E27FC236}">
                <a16:creationId xmlns:a16="http://schemas.microsoft.com/office/drawing/2014/main" id="{8A4E7263-101B-E14D-89D0-13A5C7A113A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375961" y="5446440"/>
            <a:ext cx="2404805" cy="418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rgbClr val="153C6A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17" name="Text Placeholder 33">
            <a:extLst>
              <a:ext uri="{FF2B5EF4-FFF2-40B4-BE49-F238E27FC236}">
                <a16:creationId xmlns:a16="http://schemas.microsoft.com/office/drawing/2014/main" id="{79B5D77F-B35E-0945-A656-C059FC424DB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905378" y="1789385"/>
            <a:ext cx="7044701" cy="418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18" name="Text Placeholder 33">
            <a:extLst>
              <a:ext uri="{FF2B5EF4-FFF2-40B4-BE49-F238E27FC236}">
                <a16:creationId xmlns:a16="http://schemas.microsoft.com/office/drawing/2014/main" id="{70D82EB8-30B5-0445-92FC-941F0EBEAF0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905378" y="2308369"/>
            <a:ext cx="7044701" cy="418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19" name="Text Placeholder 33">
            <a:extLst>
              <a:ext uri="{FF2B5EF4-FFF2-40B4-BE49-F238E27FC236}">
                <a16:creationId xmlns:a16="http://schemas.microsoft.com/office/drawing/2014/main" id="{C047D193-7E09-544F-B2A7-157681E22DA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905378" y="2827353"/>
            <a:ext cx="7044701" cy="418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20" name="Text Placeholder 33">
            <a:extLst>
              <a:ext uri="{FF2B5EF4-FFF2-40B4-BE49-F238E27FC236}">
                <a16:creationId xmlns:a16="http://schemas.microsoft.com/office/drawing/2014/main" id="{88F4468F-A58C-474A-A400-CE3BDB78A58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905378" y="3346337"/>
            <a:ext cx="7044701" cy="418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21" name="Text Placeholder 33">
            <a:extLst>
              <a:ext uri="{FF2B5EF4-FFF2-40B4-BE49-F238E27FC236}">
                <a16:creationId xmlns:a16="http://schemas.microsoft.com/office/drawing/2014/main" id="{0F16148A-64F4-0B44-91BE-EEAACD310D7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904977" y="3865321"/>
            <a:ext cx="7044701" cy="418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22" name="Text Placeholder 33">
            <a:extLst>
              <a:ext uri="{FF2B5EF4-FFF2-40B4-BE49-F238E27FC236}">
                <a16:creationId xmlns:a16="http://schemas.microsoft.com/office/drawing/2014/main" id="{E179C4FB-AD42-E446-ACB9-25CFAE2F0DE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904977" y="4384305"/>
            <a:ext cx="7044701" cy="418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23" name="Text Placeholder 33">
            <a:extLst>
              <a:ext uri="{FF2B5EF4-FFF2-40B4-BE49-F238E27FC236}">
                <a16:creationId xmlns:a16="http://schemas.microsoft.com/office/drawing/2014/main" id="{2C6518F7-E495-B448-AF2E-ACE3A5625C9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904977" y="4927456"/>
            <a:ext cx="7044701" cy="418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26" name="Text Placeholder 33">
            <a:extLst>
              <a:ext uri="{FF2B5EF4-FFF2-40B4-BE49-F238E27FC236}">
                <a16:creationId xmlns:a16="http://schemas.microsoft.com/office/drawing/2014/main" id="{1D6BDE66-B8E7-544B-98D9-7EF42881DC6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904977" y="5446440"/>
            <a:ext cx="7044701" cy="418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2665232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/Content Slid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>
            <a:extLst>
              <a:ext uri="{FF2B5EF4-FFF2-40B4-BE49-F238E27FC236}">
                <a16:creationId xmlns:a16="http://schemas.microsoft.com/office/drawing/2014/main" id="{D3A4D32A-B8DE-BA44-AC71-82AE9FFE06E3}"/>
              </a:ext>
            </a:extLst>
          </p:cNvPr>
          <p:cNvSpPr txBox="1">
            <a:spLocks/>
          </p:cNvSpPr>
          <p:nvPr userDrawn="1"/>
        </p:nvSpPr>
        <p:spPr>
          <a:xfrm>
            <a:off x="1375961" y="284060"/>
            <a:ext cx="9574118" cy="3651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spcBef>
                <a:spcPts val="500"/>
              </a:spcBef>
            </a:pPr>
            <a:endParaRPr lang="en-US" b="1" dirty="0">
              <a:solidFill>
                <a:srgbClr val="153C6A"/>
              </a:solidFill>
            </a:endParaRPr>
          </a:p>
        </p:txBody>
      </p:sp>
      <p:sp>
        <p:nvSpPr>
          <p:cNvPr id="24" name="Title Placeholder 1">
            <a:extLst>
              <a:ext uri="{FF2B5EF4-FFF2-40B4-BE49-F238E27FC236}">
                <a16:creationId xmlns:a16="http://schemas.microsoft.com/office/drawing/2014/main" id="{43A9427B-1988-8B43-BDD6-01BE28DF41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5961" y="280377"/>
            <a:ext cx="9574118" cy="486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25" name="Text Placeholder 33">
            <a:extLst>
              <a:ext uri="{FF2B5EF4-FFF2-40B4-BE49-F238E27FC236}">
                <a16:creationId xmlns:a16="http://schemas.microsoft.com/office/drawing/2014/main" id="{7A514957-6C43-B14B-A7D7-CFECEC2A252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76362" y="759656"/>
            <a:ext cx="9573717" cy="4865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rgbClr val="E8572E"/>
                </a:solidFill>
              </a:defRPr>
            </a:lvl1pPr>
          </a:lstStyle>
          <a:p>
            <a:pPr lvl="0"/>
            <a:r>
              <a:rPr lang="en-GB" dirty="0"/>
              <a:t>Click to edit Master text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D96CEE-DF31-F342-8321-3682AEB2F43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375961" y="1666158"/>
            <a:ext cx="9573717" cy="45847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/>
            </a:lvl1pPr>
            <a:lvl2pPr>
              <a:buClr>
                <a:schemeClr val="bg1"/>
              </a:buClr>
              <a:defRPr/>
            </a:lvl2pPr>
            <a:lvl3pPr>
              <a:buClr>
                <a:schemeClr val="bg1"/>
              </a:buClr>
              <a:defRPr/>
            </a:lvl3pPr>
            <a:lvl4pPr>
              <a:buClr>
                <a:schemeClr val="bg1"/>
              </a:buClr>
              <a:defRPr/>
            </a:lvl4pPr>
            <a:lvl5pPr>
              <a:buClr>
                <a:schemeClr val="bg1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2825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Content Slide - Blue +Aim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>
            <a:extLst>
              <a:ext uri="{FF2B5EF4-FFF2-40B4-BE49-F238E27FC236}">
                <a16:creationId xmlns:a16="http://schemas.microsoft.com/office/drawing/2014/main" id="{D3A4D32A-B8DE-BA44-AC71-82AE9FFE06E3}"/>
              </a:ext>
            </a:extLst>
          </p:cNvPr>
          <p:cNvSpPr txBox="1">
            <a:spLocks/>
          </p:cNvSpPr>
          <p:nvPr userDrawn="1"/>
        </p:nvSpPr>
        <p:spPr>
          <a:xfrm>
            <a:off x="1375961" y="284060"/>
            <a:ext cx="9574118" cy="3651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spcBef>
                <a:spcPts val="500"/>
              </a:spcBef>
            </a:pPr>
            <a:endParaRPr lang="en-US" b="1" dirty="0">
              <a:solidFill>
                <a:srgbClr val="153C6A"/>
              </a:solidFill>
            </a:endParaRPr>
          </a:p>
        </p:txBody>
      </p:sp>
      <p:sp>
        <p:nvSpPr>
          <p:cNvPr id="24" name="Title Placeholder 1">
            <a:extLst>
              <a:ext uri="{FF2B5EF4-FFF2-40B4-BE49-F238E27FC236}">
                <a16:creationId xmlns:a16="http://schemas.microsoft.com/office/drawing/2014/main" id="{43A9427B-1988-8B43-BDD6-01BE28DF41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5961" y="280377"/>
            <a:ext cx="9574118" cy="486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25" name="Text Placeholder 33">
            <a:extLst>
              <a:ext uri="{FF2B5EF4-FFF2-40B4-BE49-F238E27FC236}">
                <a16:creationId xmlns:a16="http://schemas.microsoft.com/office/drawing/2014/main" id="{7A514957-6C43-B14B-A7D7-CFECEC2A252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76362" y="759656"/>
            <a:ext cx="9573717" cy="4865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rgbClr val="E8572E"/>
                </a:solidFill>
              </a:defRPr>
            </a:lvl1pPr>
          </a:lstStyle>
          <a:p>
            <a:pPr lvl="0"/>
            <a:r>
              <a:rPr lang="en-GB" dirty="0"/>
              <a:t>Click to edit Master text style</a:t>
            </a:r>
          </a:p>
        </p:txBody>
      </p:sp>
      <p:pic>
        <p:nvPicPr>
          <p:cNvPr id="5" name="Image 25">
            <a:extLst>
              <a:ext uri="{FF2B5EF4-FFF2-40B4-BE49-F238E27FC236}">
                <a16:creationId xmlns:a16="http://schemas.microsoft.com/office/drawing/2014/main" id="{C30F0821-F21D-C041-AAD3-B1060033B7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7878" y="3694319"/>
            <a:ext cx="1013670" cy="2723114"/>
          </a:xfrm>
          <a:prstGeom prst="rect">
            <a:avLst/>
          </a:prstGeom>
          <a:effectLst>
            <a:outerShdw blurRad="114300" dir="8100000" sx="16000" sy="16000" kx="1200000" algn="br" rotWithShape="0">
              <a:prstClr val="black">
                <a:alpha val="40000"/>
              </a:prstClr>
            </a:outerShdw>
          </a:effec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D96CEE-DF31-F342-8321-3682AEB2F43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375961" y="1666158"/>
            <a:ext cx="9132887" cy="45847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/>
            </a:lvl1pPr>
            <a:lvl2pPr>
              <a:buClr>
                <a:schemeClr val="bg1"/>
              </a:buClr>
              <a:defRPr/>
            </a:lvl2pPr>
            <a:lvl3pPr>
              <a:buClr>
                <a:schemeClr val="bg1"/>
              </a:buClr>
              <a:defRPr/>
            </a:lvl3pPr>
            <a:lvl4pPr>
              <a:buClr>
                <a:schemeClr val="bg1"/>
              </a:buClr>
              <a:defRPr/>
            </a:lvl4pPr>
            <a:lvl5pPr>
              <a:buClr>
                <a:schemeClr val="bg1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7" name="Image 9">
            <a:extLst>
              <a:ext uri="{FF2B5EF4-FFF2-40B4-BE49-F238E27FC236}">
                <a16:creationId xmlns:a16="http://schemas.microsoft.com/office/drawing/2014/main" id="{1368FE21-84B0-2C4B-B7B8-CE97BED80C2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7404" y="261162"/>
            <a:ext cx="540539" cy="72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9165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Content Slid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>
            <a:extLst>
              <a:ext uri="{FF2B5EF4-FFF2-40B4-BE49-F238E27FC236}">
                <a16:creationId xmlns:a16="http://schemas.microsoft.com/office/drawing/2014/main" id="{D3A4D32A-B8DE-BA44-AC71-82AE9FFE06E3}"/>
              </a:ext>
            </a:extLst>
          </p:cNvPr>
          <p:cNvSpPr txBox="1">
            <a:spLocks/>
          </p:cNvSpPr>
          <p:nvPr userDrawn="1"/>
        </p:nvSpPr>
        <p:spPr>
          <a:xfrm>
            <a:off x="1375961" y="284060"/>
            <a:ext cx="9574118" cy="3651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spcBef>
                <a:spcPts val="500"/>
              </a:spcBef>
            </a:pPr>
            <a:endParaRPr lang="en-US" b="1" dirty="0">
              <a:solidFill>
                <a:srgbClr val="153C6A"/>
              </a:solidFill>
            </a:endParaRPr>
          </a:p>
        </p:txBody>
      </p:sp>
      <p:sp>
        <p:nvSpPr>
          <p:cNvPr id="24" name="Title Placeholder 1">
            <a:extLst>
              <a:ext uri="{FF2B5EF4-FFF2-40B4-BE49-F238E27FC236}">
                <a16:creationId xmlns:a16="http://schemas.microsoft.com/office/drawing/2014/main" id="{43A9427B-1988-8B43-BDD6-01BE28DF41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5961" y="280377"/>
            <a:ext cx="9574118" cy="486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25" name="Text Placeholder 33">
            <a:extLst>
              <a:ext uri="{FF2B5EF4-FFF2-40B4-BE49-F238E27FC236}">
                <a16:creationId xmlns:a16="http://schemas.microsoft.com/office/drawing/2014/main" id="{7A514957-6C43-B14B-A7D7-CFECEC2A252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76362" y="759656"/>
            <a:ext cx="9573717" cy="4865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rgbClr val="E8572E"/>
                </a:solidFill>
              </a:defRPr>
            </a:lvl1pPr>
          </a:lstStyle>
          <a:p>
            <a:pPr lvl="0"/>
            <a:r>
              <a:rPr lang="en-GB" dirty="0"/>
              <a:t>Click to edit Master text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D96CEE-DF31-F342-8321-3682AEB2F43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375961" y="1666158"/>
            <a:ext cx="9573717" cy="45847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/>
            </a:lvl1pPr>
            <a:lvl2pPr>
              <a:buClr>
                <a:schemeClr val="bg1"/>
              </a:buClr>
              <a:defRPr/>
            </a:lvl2pPr>
            <a:lvl3pPr>
              <a:buClr>
                <a:schemeClr val="bg1"/>
              </a:buClr>
              <a:defRPr/>
            </a:lvl3pPr>
            <a:lvl4pPr>
              <a:buClr>
                <a:schemeClr val="bg1"/>
              </a:buClr>
              <a:defRPr/>
            </a:lvl4pPr>
            <a:lvl5pPr>
              <a:buClr>
                <a:schemeClr val="bg1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7" name="Image 9">
            <a:extLst>
              <a:ext uri="{FF2B5EF4-FFF2-40B4-BE49-F238E27FC236}">
                <a16:creationId xmlns:a16="http://schemas.microsoft.com/office/drawing/2014/main" id="{1368FE21-84B0-2C4B-B7B8-CE97BED80C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7404" y="261162"/>
            <a:ext cx="540539" cy="72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4219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 Box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>
            <a:extLst>
              <a:ext uri="{FF2B5EF4-FFF2-40B4-BE49-F238E27FC236}">
                <a16:creationId xmlns:a16="http://schemas.microsoft.com/office/drawing/2014/main" id="{D3A4D32A-B8DE-BA44-AC71-82AE9FFE06E3}"/>
              </a:ext>
            </a:extLst>
          </p:cNvPr>
          <p:cNvSpPr txBox="1">
            <a:spLocks/>
          </p:cNvSpPr>
          <p:nvPr userDrawn="1"/>
        </p:nvSpPr>
        <p:spPr>
          <a:xfrm>
            <a:off x="1375961" y="284060"/>
            <a:ext cx="9574118" cy="3651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spcBef>
                <a:spcPts val="500"/>
              </a:spcBef>
            </a:pPr>
            <a:endParaRPr lang="en-US" b="1" dirty="0">
              <a:solidFill>
                <a:srgbClr val="153C6A"/>
              </a:solidFill>
            </a:endParaRPr>
          </a:p>
        </p:txBody>
      </p:sp>
      <p:sp>
        <p:nvSpPr>
          <p:cNvPr id="24" name="Title Placeholder 1">
            <a:extLst>
              <a:ext uri="{FF2B5EF4-FFF2-40B4-BE49-F238E27FC236}">
                <a16:creationId xmlns:a16="http://schemas.microsoft.com/office/drawing/2014/main" id="{43A9427B-1988-8B43-BDD6-01BE28DF4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961" y="280377"/>
            <a:ext cx="9574118" cy="486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25" name="Text Placeholder 33">
            <a:extLst>
              <a:ext uri="{FF2B5EF4-FFF2-40B4-BE49-F238E27FC236}">
                <a16:creationId xmlns:a16="http://schemas.microsoft.com/office/drawing/2014/main" id="{7A514957-6C43-B14B-A7D7-CFECEC2A252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76362" y="759656"/>
            <a:ext cx="9573717" cy="486578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rgbClr val="E8572E"/>
                </a:solidFill>
              </a:defRPr>
            </a:lvl1pPr>
          </a:lstStyle>
          <a:p>
            <a:pPr lvl="0"/>
            <a:r>
              <a:rPr lang="en-GB" dirty="0"/>
              <a:t>Click to edit Master text style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32D54174-F4C7-B94B-9C3E-634A2C7DE17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375961" y="1755942"/>
            <a:ext cx="9132887" cy="2024488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/>
            </a:lvl1pPr>
            <a:lvl2pPr>
              <a:buClr>
                <a:schemeClr val="bg1"/>
              </a:buClr>
              <a:defRPr sz="2000"/>
            </a:lvl2pPr>
            <a:lvl3pPr>
              <a:buClr>
                <a:schemeClr val="bg1"/>
              </a:buClr>
              <a:defRPr sz="1800"/>
            </a:lvl3pPr>
            <a:lvl4pPr>
              <a:buClr>
                <a:schemeClr val="bg1"/>
              </a:buClr>
              <a:defRPr sz="1600"/>
            </a:lvl4pPr>
            <a:lvl5pPr>
              <a:buClr>
                <a:schemeClr val="bg1"/>
              </a:buClr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A4747388-C9D2-1042-981D-88BD55589105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366718" y="4035603"/>
            <a:ext cx="9132887" cy="2024488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/>
            </a:lvl1pPr>
            <a:lvl2pPr>
              <a:buClr>
                <a:schemeClr val="bg1"/>
              </a:buClr>
              <a:defRPr sz="2000"/>
            </a:lvl2pPr>
            <a:lvl3pPr>
              <a:buClr>
                <a:schemeClr val="bg1"/>
              </a:buClr>
              <a:defRPr sz="1800"/>
            </a:lvl3pPr>
            <a:lvl4pPr>
              <a:buClr>
                <a:schemeClr val="bg1"/>
              </a:buClr>
              <a:defRPr sz="1600"/>
            </a:lvl4pPr>
            <a:lvl5pPr>
              <a:buClr>
                <a:schemeClr val="bg1"/>
              </a:buClr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3808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 Box - Horizontal +Aim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>
            <a:extLst>
              <a:ext uri="{FF2B5EF4-FFF2-40B4-BE49-F238E27FC236}">
                <a16:creationId xmlns:a16="http://schemas.microsoft.com/office/drawing/2014/main" id="{D3A4D32A-B8DE-BA44-AC71-82AE9FFE06E3}"/>
              </a:ext>
            </a:extLst>
          </p:cNvPr>
          <p:cNvSpPr txBox="1">
            <a:spLocks/>
          </p:cNvSpPr>
          <p:nvPr userDrawn="1"/>
        </p:nvSpPr>
        <p:spPr>
          <a:xfrm>
            <a:off x="1375961" y="284060"/>
            <a:ext cx="9574118" cy="3651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spcBef>
                <a:spcPts val="500"/>
              </a:spcBef>
            </a:pPr>
            <a:endParaRPr lang="en-US" b="1" dirty="0">
              <a:solidFill>
                <a:srgbClr val="153C6A"/>
              </a:solidFill>
            </a:endParaRPr>
          </a:p>
        </p:txBody>
      </p:sp>
      <p:sp>
        <p:nvSpPr>
          <p:cNvPr id="24" name="Title Placeholder 1">
            <a:extLst>
              <a:ext uri="{FF2B5EF4-FFF2-40B4-BE49-F238E27FC236}">
                <a16:creationId xmlns:a16="http://schemas.microsoft.com/office/drawing/2014/main" id="{43A9427B-1988-8B43-BDD6-01BE28DF4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961" y="280377"/>
            <a:ext cx="9574118" cy="486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25" name="Text Placeholder 33">
            <a:extLst>
              <a:ext uri="{FF2B5EF4-FFF2-40B4-BE49-F238E27FC236}">
                <a16:creationId xmlns:a16="http://schemas.microsoft.com/office/drawing/2014/main" id="{7A514957-6C43-B14B-A7D7-CFECEC2A252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76362" y="759656"/>
            <a:ext cx="9573717" cy="486578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rgbClr val="E8572E"/>
                </a:solidFill>
              </a:defRPr>
            </a:lvl1pPr>
          </a:lstStyle>
          <a:p>
            <a:pPr lvl="0"/>
            <a:r>
              <a:rPr lang="en-GB" dirty="0"/>
              <a:t>Click to edit Master text style</a:t>
            </a:r>
          </a:p>
        </p:txBody>
      </p:sp>
      <p:pic>
        <p:nvPicPr>
          <p:cNvPr id="5" name="Image 25">
            <a:extLst>
              <a:ext uri="{FF2B5EF4-FFF2-40B4-BE49-F238E27FC236}">
                <a16:creationId xmlns:a16="http://schemas.microsoft.com/office/drawing/2014/main" id="{34218C64-EDDD-2540-92FC-8547AC6937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7878" y="3694319"/>
            <a:ext cx="1013670" cy="2723114"/>
          </a:xfrm>
          <a:prstGeom prst="rect">
            <a:avLst/>
          </a:prstGeom>
          <a:effectLst>
            <a:outerShdw blurRad="114300" dir="8100000" sx="16000" sy="16000" kx="1200000" algn="br" rotWithShape="0">
              <a:prstClr val="black">
                <a:alpha val="40000"/>
              </a:prstClr>
            </a:outerShdw>
          </a:effectLst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B84D03E9-1D17-5A4E-A327-6ECC17FE0A1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375961" y="1755942"/>
            <a:ext cx="9132887" cy="2024488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/>
            </a:lvl1pPr>
            <a:lvl2pPr>
              <a:buClr>
                <a:schemeClr val="bg1"/>
              </a:buClr>
              <a:defRPr sz="2000"/>
            </a:lvl2pPr>
            <a:lvl3pPr>
              <a:buClr>
                <a:schemeClr val="bg1"/>
              </a:buClr>
              <a:defRPr sz="1800"/>
            </a:lvl3pPr>
            <a:lvl4pPr>
              <a:buClr>
                <a:schemeClr val="bg1"/>
              </a:buClr>
              <a:defRPr sz="1600"/>
            </a:lvl4pPr>
            <a:lvl5pPr>
              <a:buClr>
                <a:schemeClr val="bg1"/>
              </a:buClr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AD9FAE61-CDFD-4642-BCE7-86EBC4C049E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366718" y="4035603"/>
            <a:ext cx="9132887" cy="2024488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/>
            </a:lvl1pPr>
            <a:lvl2pPr>
              <a:buClr>
                <a:schemeClr val="bg1"/>
              </a:buClr>
              <a:defRPr sz="2000"/>
            </a:lvl2pPr>
            <a:lvl3pPr>
              <a:buClr>
                <a:schemeClr val="bg1"/>
              </a:buClr>
              <a:defRPr sz="1800"/>
            </a:lvl3pPr>
            <a:lvl4pPr>
              <a:buClr>
                <a:schemeClr val="bg1"/>
              </a:buClr>
              <a:defRPr sz="1600"/>
            </a:lvl4pPr>
            <a:lvl5pPr>
              <a:buClr>
                <a:schemeClr val="bg1"/>
              </a:buClr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131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12863B6-8ECF-824A-85F8-1CE0059A622F}"/>
              </a:ext>
            </a:extLst>
          </p:cNvPr>
          <p:cNvSpPr/>
          <p:nvPr userDrawn="1"/>
        </p:nvSpPr>
        <p:spPr>
          <a:xfrm>
            <a:off x="-1" y="4374002"/>
            <a:ext cx="12296503" cy="2483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17" name="Image 9">
            <a:extLst>
              <a:ext uri="{FF2B5EF4-FFF2-40B4-BE49-F238E27FC236}">
                <a16:creationId xmlns:a16="http://schemas.microsoft.com/office/drawing/2014/main" id="{9370E17D-8404-3647-96AD-3D568FFBF1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7404" y="261162"/>
            <a:ext cx="540539" cy="720717"/>
          </a:xfrm>
          <a:prstGeom prst="rect">
            <a:avLst/>
          </a:prstGeom>
        </p:spPr>
      </p:pic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D3925E0D-0DEE-E246-9C63-F5F5DCB65E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08941" y="1870266"/>
            <a:ext cx="9574118" cy="8399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12" name="Text Placeholder 33">
            <a:extLst>
              <a:ext uri="{FF2B5EF4-FFF2-40B4-BE49-F238E27FC236}">
                <a16:creationId xmlns:a16="http://schemas.microsoft.com/office/drawing/2014/main" id="{F801EACA-0453-9240-A7C1-6FB8642265A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08941" y="3178210"/>
            <a:ext cx="9573717" cy="4865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b="1" spc="600">
                <a:solidFill>
                  <a:srgbClr val="E8572E"/>
                </a:solidFill>
              </a:defRPr>
            </a:lvl1pPr>
          </a:lstStyle>
          <a:p>
            <a:pPr lvl="0"/>
            <a:r>
              <a:rPr lang="en-GB" dirty="0"/>
              <a:t>Click To Edit Master Text Style</a:t>
            </a:r>
          </a:p>
        </p:txBody>
      </p:sp>
      <p:sp>
        <p:nvSpPr>
          <p:cNvPr id="16" name="Right Triangle 15">
            <a:extLst>
              <a:ext uri="{FF2B5EF4-FFF2-40B4-BE49-F238E27FC236}">
                <a16:creationId xmlns:a16="http://schemas.microsoft.com/office/drawing/2014/main" id="{8C4503F0-BC54-9E49-BBC2-03475ED2DFE9}"/>
              </a:ext>
            </a:extLst>
          </p:cNvPr>
          <p:cNvSpPr/>
          <p:nvPr userDrawn="1"/>
        </p:nvSpPr>
        <p:spPr>
          <a:xfrm rot="16200000">
            <a:off x="11341761" y="5903259"/>
            <a:ext cx="779929" cy="1129553"/>
          </a:xfrm>
          <a:prstGeom prst="rtTriangle">
            <a:avLst/>
          </a:prstGeom>
          <a:solidFill>
            <a:srgbClr val="E857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lide Number Placeholder 14">
            <a:extLst>
              <a:ext uri="{FF2B5EF4-FFF2-40B4-BE49-F238E27FC236}">
                <a16:creationId xmlns:a16="http://schemas.microsoft.com/office/drawing/2014/main" id="{5075DA03-1707-594E-A255-A1E4ECF7180E}"/>
              </a:ext>
            </a:extLst>
          </p:cNvPr>
          <p:cNvSpPr txBox="1">
            <a:spLocks/>
          </p:cNvSpPr>
          <p:nvPr userDrawn="1"/>
        </p:nvSpPr>
        <p:spPr>
          <a:xfrm>
            <a:off x="11166949" y="6451656"/>
            <a:ext cx="1002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2B00A38-BBF3-874C-BBEF-2F7946F93416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352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>
            <a:extLst>
              <a:ext uri="{FF2B5EF4-FFF2-40B4-BE49-F238E27FC236}">
                <a16:creationId xmlns:a16="http://schemas.microsoft.com/office/drawing/2014/main" id="{D3A4D32A-B8DE-BA44-AC71-82AE9FFE06E3}"/>
              </a:ext>
            </a:extLst>
          </p:cNvPr>
          <p:cNvSpPr txBox="1">
            <a:spLocks/>
          </p:cNvSpPr>
          <p:nvPr userDrawn="1"/>
        </p:nvSpPr>
        <p:spPr>
          <a:xfrm>
            <a:off x="1375961" y="284060"/>
            <a:ext cx="9574118" cy="3651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spcBef>
                <a:spcPts val="500"/>
              </a:spcBef>
            </a:pPr>
            <a:endParaRPr lang="en-US" b="1" dirty="0">
              <a:solidFill>
                <a:srgbClr val="153C6A"/>
              </a:solidFill>
            </a:endParaRPr>
          </a:p>
        </p:txBody>
      </p:sp>
      <p:sp>
        <p:nvSpPr>
          <p:cNvPr id="24" name="Title Placeholder 1">
            <a:extLst>
              <a:ext uri="{FF2B5EF4-FFF2-40B4-BE49-F238E27FC236}">
                <a16:creationId xmlns:a16="http://schemas.microsoft.com/office/drawing/2014/main" id="{43A9427B-1988-8B43-BDD6-01BE28DF4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961" y="280377"/>
            <a:ext cx="9574118" cy="486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25" name="Text Placeholder 33">
            <a:extLst>
              <a:ext uri="{FF2B5EF4-FFF2-40B4-BE49-F238E27FC236}">
                <a16:creationId xmlns:a16="http://schemas.microsoft.com/office/drawing/2014/main" id="{7A514957-6C43-B14B-A7D7-CFECEC2A252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76362" y="759656"/>
            <a:ext cx="9573717" cy="486578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rgbClr val="E8572E"/>
                </a:solidFill>
              </a:defRPr>
            </a:lvl1pPr>
          </a:lstStyle>
          <a:p>
            <a:pPr lvl="0"/>
            <a:r>
              <a:rPr lang="en-GB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8733703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Title Only +Aim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>
            <a:extLst>
              <a:ext uri="{FF2B5EF4-FFF2-40B4-BE49-F238E27FC236}">
                <a16:creationId xmlns:a16="http://schemas.microsoft.com/office/drawing/2014/main" id="{D3A4D32A-B8DE-BA44-AC71-82AE9FFE06E3}"/>
              </a:ext>
            </a:extLst>
          </p:cNvPr>
          <p:cNvSpPr txBox="1">
            <a:spLocks/>
          </p:cNvSpPr>
          <p:nvPr userDrawn="1"/>
        </p:nvSpPr>
        <p:spPr>
          <a:xfrm>
            <a:off x="1375961" y="284060"/>
            <a:ext cx="9574118" cy="3651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spcBef>
                <a:spcPts val="500"/>
              </a:spcBef>
            </a:pPr>
            <a:endParaRPr lang="en-US" b="1" dirty="0">
              <a:solidFill>
                <a:srgbClr val="153C6A"/>
              </a:solidFill>
            </a:endParaRPr>
          </a:p>
        </p:txBody>
      </p:sp>
      <p:sp>
        <p:nvSpPr>
          <p:cNvPr id="24" name="Title Placeholder 1">
            <a:extLst>
              <a:ext uri="{FF2B5EF4-FFF2-40B4-BE49-F238E27FC236}">
                <a16:creationId xmlns:a16="http://schemas.microsoft.com/office/drawing/2014/main" id="{43A9427B-1988-8B43-BDD6-01BE28DF4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961" y="280377"/>
            <a:ext cx="9574118" cy="486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25" name="Text Placeholder 33">
            <a:extLst>
              <a:ext uri="{FF2B5EF4-FFF2-40B4-BE49-F238E27FC236}">
                <a16:creationId xmlns:a16="http://schemas.microsoft.com/office/drawing/2014/main" id="{7A514957-6C43-B14B-A7D7-CFECEC2A252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76362" y="759656"/>
            <a:ext cx="9573717" cy="486578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rgbClr val="E8572E"/>
                </a:solidFill>
              </a:defRPr>
            </a:lvl1pPr>
          </a:lstStyle>
          <a:p>
            <a:pPr lvl="0"/>
            <a:r>
              <a:rPr lang="en-GB" dirty="0"/>
              <a:t>Click to edit Master text style</a:t>
            </a:r>
          </a:p>
        </p:txBody>
      </p:sp>
      <p:pic>
        <p:nvPicPr>
          <p:cNvPr id="5" name="Image 25">
            <a:extLst>
              <a:ext uri="{FF2B5EF4-FFF2-40B4-BE49-F238E27FC236}">
                <a16:creationId xmlns:a16="http://schemas.microsoft.com/office/drawing/2014/main" id="{34218C64-EDDD-2540-92FC-8547AC6937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7878" y="3694319"/>
            <a:ext cx="1013670" cy="2723114"/>
          </a:xfrm>
          <a:prstGeom prst="rect">
            <a:avLst/>
          </a:prstGeom>
          <a:effectLst>
            <a:outerShdw blurRad="114300" dir="8100000" sx="16000" sy="16000" kx="12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037589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B3918615-D614-7F42-8EF1-2C2213E2E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961" y="280377"/>
            <a:ext cx="9574118" cy="486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83E05F26-5D57-F143-9961-3CEAE80186A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841583" y="1741645"/>
            <a:ext cx="2817813" cy="359092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en-US" dirty="0"/>
              <a:t>  </a:t>
            </a:r>
          </a:p>
        </p:txBody>
      </p:sp>
      <p:sp>
        <p:nvSpPr>
          <p:cNvPr id="29" name="Picture Placeholder 27">
            <a:extLst>
              <a:ext uri="{FF2B5EF4-FFF2-40B4-BE49-F238E27FC236}">
                <a16:creationId xmlns:a16="http://schemas.microsoft.com/office/drawing/2014/main" id="{F5E48880-29CC-1545-8E6E-481BC843C8D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523896" y="1741644"/>
            <a:ext cx="2817813" cy="35909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 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C1A97BD0-9489-6649-BE24-FC47325187C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76362" y="759656"/>
            <a:ext cx="9573717" cy="486578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rgbClr val="E8572E"/>
                </a:solidFill>
              </a:defRPr>
            </a:lvl1pPr>
          </a:lstStyle>
          <a:p>
            <a:pPr lvl="0"/>
            <a:r>
              <a:rPr lang="en-GB" dirty="0"/>
              <a:t>Click to edit Master text style</a:t>
            </a:r>
          </a:p>
        </p:txBody>
      </p:sp>
      <p:sp>
        <p:nvSpPr>
          <p:cNvPr id="35" name="Text Placeholder 33">
            <a:extLst>
              <a:ext uri="{FF2B5EF4-FFF2-40B4-BE49-F238E27FC236}">
                <a16:creationId xmlns:a16="http://schemas.microsoft.com/office/drawing/2014/main" id="{524C94DC-7B25-5E41-8F88-E2301587A2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75762" y="5484086"/>
            <a:ext cx="2949924" cy="314412"/>
          </a:xfr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rgbClr val="E8572E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36" name="Text Placeholder 33">
            <a:extLst>
              <a:ext uri="{FF2B5EF4-FFF2-40B4-BE49-F238E27FC236}">
                <a16:creationId xmlns:a16="http://schemas.microsoft.com/office/drawing/2014/main" id="{B764580D-B5F3-9A42-91E6-6BC386C6CAF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75762" y="5765142"/>
            <a:ext cx="2949924" cy="314412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Sub title</a:t>
            </a:r>
          </a:p>
          <a:p>
            <a:pPr lvl="0"/>
            <a:endParaRPr lang="en-GB" dirty="0"/>
          </a:p>
        </p:txBody>
      </p:sp>
      <p:sp>
        <p:nvSpPr>
          <p:cNvPr id="37" name="Text Placeholder 33">
            <a:extLst>
              <a:ext uri="{FF2B5EF4-FFF2-40B4-BE49-F238E27FC236}">
                <a16:creationId xmlns:a16="http://schemas.microsoft.com/office/drawing/2014/main" id="{B7D23E21-D58E-0643-AF26-4B439F2ED35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66316" y="5484086"/>
            <a:ext cx="2949924" cy="314412"/>
          </a:xfr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rgbClr val="E8572E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38" name="Text Placeholder 33">
            <a:extLst>
              <a:ext uri="{FF2B5EF4-FFF2-40B4-BE49-F238E27FC236}">
                <a16:creationId xmlns:a16="http://schemas.microsoft.com/office/drawing/2014/main" id="{E9AE68E2-518D-054C-B508-EF357DAEB9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66316" y="5765142"/>
            <a:ext cx="2949924" cy="314412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Sub title</a:t>
            </a:r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25875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83E05F26-5D57-F143-9961-3CEAE80186A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83957" y="1741645"/>
            <a:ext cx="2817813" cy="35909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 </a:t>
            </a:r>
          </a:p>
        </p:txBody>
      </p:sp>
      <p:sp>
        <p:nvSpPr>
          <p:cNvPr id="29" name="Picture Placeholder 27">
            <a:extLst>
              <a:ext uri="{FF2B5EF4-FFF2-40B4-BE49-F238E27FC236}">
                <a16:creationId xmlns:a16="http://schemas.microsoft.com/office/drawing/2014/main" id="{F5E48880-29CC-1545-8E6E-481BC843C8D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687094" y="1741644"/>
            <a:ext cx="2817813" cy="35909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 </a:t>
            </a:r>
          </a:p>
        </p:txBody>
      </p:sp>
      <p:sp>
        <p:nvSpPr>
          <p:cNvPr id="8" name="Picture Placeholder 27">
            <a:extLst>
              <a:ext uri="{FF2B5EF4-FFF2-40B4-BE49-F238E27FC236}">
                <a16:creationId xmlns:a16="http://schemas.microsoft.com/office/drawing/2014/main" id="{EBC2920B-4A61-E246-A6FA-12B1C8CA8A0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990230" y="1741644"/>
            <a:ext cx="2817813" cy="35909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 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0CB13D51-C72A-824B-BEFD-BD7A7603C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961" y="280377"/>
            <a:ext cx="9574118" cy="486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11" name="Text Placeholder 33">
            <a:extLst>
              <a:ext uri="{FF2B5EF4-FFF2-40B4-BE49-F238E27FC236}">
                <a16:creationId xmlns:a16="http://schemas.microsoft.com/office/drawing/2014/main" id="{7BC6D8B2-20F0-C14A-B2C9-56717C1B9C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76362" y="759656"/>
            <a:ext cx="9573717" cy="486578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rgbClr val="E8572E"/>
                </a:solidFill>
              </a:defRPr>
            </a:lvl1pPr>
          </a:lstStyle>
          <a:p>
            <a:pPr lvl="0"/>
            <a:r>
              <a:rPr lang="en-GB" dirty="0"/>
              <a:t>Click to edit Master text style</a:t>
            </a:r>
          </a:p>
        </p:txBody>
      </p:sp>
      <p:sp>
        <p:nvSpPr>
          <p:cNvPr id="12" name="Text Placeholder 33">
            <a:extLst>
              <a:ext uri="{FF2B5EF4-FFF2-40B4-BE49-F238E27FC236}">
                <a16:creationId xmlns:a16="http://schemas.microsoft.com/office/drawing/2014/main" id="{CCA2AA94-4A66-A14E-B7E0-0BE057DDBFF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21038" y="5492465"/>
            <a:ext cx="2949924" cy="314412"/>
          </a:xfr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rgbClr val="E8572E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13" name="Text Placeholder 33">
            <a:extLst>
              <a:ext uri="{FF2B5EF4-FFF2-40B4-BE49-F238E27FC236}">
                <a16:creationId xmlns:a16="http://schemas.microsoft.com/office/drawing/2014/main" id="{18E71A4F-F5C9-B44B-B628-DE50C0570F0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21038" y="5773521"/>
            <a:ext cx="2949924" cy="314412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Sub title</a:t>
            </a:r>
          </a:p>
          <a:p>
            <a:pPr lvl="0"/>
            <a:endParaRPr lang="en-GB" dirty="0"/>
          </a:p>
        </p:txBody>
      </p:sp>
      <p:sp>
        <p:nvSpPr>
          <p:cNvPr id="14" name="Text Placeholder 33">
            <a:extLst>
              <a:ext uri="{FF2B5EF4-FFF2-40B4-BE49-F238E27FC236}">
                <a16:creationId xmlns:a16="http://schemas.microsoft.com/office/drawing/2014/main" id="{33CC4B39-2E73-E64F-A741-A5FDAC0E819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49125" y="5492465"/>
            <a:ext cx="2949924" cy="314412"/>
          </a:xfr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rgbClr val="E8572E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15" name="Text Placeholder 33">
            <a:extLst>
              <a:ext uri="{FF2B5EF4-FFF2-40B4-BE49-F238E27FC236}">
                <a16:creationId xmlns:a16="http://schemas.microsoft.com/office/drawing/2014/main" id="{BE211E27-81F9-C241-BC51-EF033D0B0F2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49125" y="5773521"/>
            <a:ext cx="2949924" cy="314412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Sub title</a:t>
            </a:r>
          </a:p>
          <a:p>
            <a:pPr lvl="0"/>
            <a:endParaRPr lang="en-GB" dirty="0"/>
          </a:p>
        </p:txBody>
      </p:sp>
      <p:sp>
        <p:nvSpPr>
          <p:cNvPr id="17" name="Text Placeholder 33">
            <a:extLst>
              <a:ext uri="{FF2B5EF4-FFF2-40B4-BE49-F238E27FC236}">
                <a16:creationId xmlns:a16="http://schemas.microsoft.com/office/drawing/2014/main" id="{D700C2C9-2F40-EE4B-9476-FCE4ADD6DEE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25903" y="5492465"/>
            <a:ext cx="2949924" cy="314412"/>
          </a:xfr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rgbClr val="E8572E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18" name="Text Placeholder 33">
            <a:extLst>
              <a:ext uri="{FF2B5EF4-FFF2-40B4-BE49-F238E27FC236}">
                <a16:creationId xmlns:a16="http://schemas.microsoft.com/office/drawing/2014/main" id="{072F8FED-C69B-D142-B055-4C9623395E5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25903" y="5773521"/>
            <a:ext cx="2949924" cy="314412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Sub title</a:t>
            </a:r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23385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83E05F26-5D57-F143-9961-3CEAE80186A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258749" y="2351244"/>
            <a:ext cx="2100648" cy="24102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 </a:t>
            </a:r>
          </a:p>
        </p:txBody>
      </p:sp>
      <p:sp>
        <p:nvSpPr>
          <p:cNvPr id="10" name="Picture Placeholder 27">
            <a:extLst>
              <a:ext uri="{FF2B5EF4-FFF2-40B4-BE49-F238E27FC236}">
                <a16:creationId xmlns:a16="http://schemas.microsoft.com/office/drawing/2014/main" id="{46BFDB6F-BF1F-6B4B-928A-7BE158CE131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743830" y="2351244"/>
            <a:ext cx="2100648" cy="24102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 </a:t>
            </a:r>
          </a:p>
        </p:txBody>
      </p:sp>
      <p:sp>
        <p:nvSpPr>
          <p:cNvPr id="11" name="Picture Placeholder 27">
            <a:extLst>
              <a:ext uri="{FF2B5EF4-FFF2-40B4-BE49-F238E27FC236}">
                <a16:creationId xmlns:a16="http://schemas.microsoft.com/office/drawing/2014/main" id="{1DF8CDAE-350A-2D40-8274-4B8985AB1C4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228911" y="2351244"/>
            <a:ext cx="2100648" cy="24102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 </a:t>
            </a:r>
          </a:p>
        </p:txBody>
      </p:sp>
      <p:sp>
        <p:nvSpPr>
          <p:cNvPr id="12" name="Picture Placeholder 27">
            <a:extLst>
              <a:ext uri="{FF2B5EF4-FFF2-40B4-BE49-F238E27FC236}">
                <a16:creationId xmlns:a16="http://schemas.microsoft.com/office/drawing/2014/main" id="{25DE5673-70D2-C241-8D35-02D2D6F33C4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713992" y="2351244"/>
            <a:ext cx="2100648" cy="24102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 </a:t>
            </a:r>
          </a:p>
        </p:txBody>
      </p:sp>
      <p:sp>
        <p:nvSpPr>
          <p:cNvPr id="19" name="Title Placeholder 1">
            <a:extLst>
              <a:ext uri="{FF2B5EF4-FFF2-40B4-BE49-F238E27FC236}">
                <a16:creationId xmlns:a16="http://schemas.microsoft.com/office/drawing/2014/main" id="{3A4ADA34-6031-DC42-8A0F-3590D2996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961" y="280377"/>
            <a:ext cx="9574118" cy="486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20" name="Text Placeholder 33">
            <a:extLst>
              <a:ext uri="{FF2B5EF4-FFF2-40B4-BE49-F238E27FC236}">
                <a16:creationId xmlns:a16="http://schemas.microsoft.com/office/drawing/2014/main" id="{B27A4398-0ACA-334D-8670-8DD56D0E80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76362" y="759656"/>
            <a:ext cx="9573717" cy="486578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rgbClr val="E8572E"/>
                </a:solidFill>
              </a:defRPr>
            </a:lvl1pPr>
          </a:lstStyle>
          <a:p>
            <a:pPr lvl="0"/>
            <a:r>
              <a:rPr lang="en-GB" dirty="0"/>
              <a:t>Click to edit Master text style</a:t>
            </a:r>
          </a:p>
        </p:txBody>
      </p:sp>
      <p:sp>
        <p:nvSpPr>
          <p:cNvPr id="21" name="Text Placeholder 33">
            <a:extLst>
              <a:ext uri="{FF2B5EF4-FFF2-40B4-BE49-F238E27FC236}">
                <a16:creationId xmlns:a16="http://schemas.microsoft.com/office/drawing/2014/main" id="{0E05B75C-DB85-C749-A57C-213FFAB6C55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58747" y="4867357"/>
            <a:ext cx="2100649" cy="314412"/>
          </a:xfrm>
        </p:spPr>
        <p:txBody>
          <a:bodyPr>
            <a:noAutofit/>
          </a:bodyPr>
          <a:lstStyle>
            <a:lvl1pPr marL="0" indent="0" algn="ctr">
              <a:buNone/>
              <a:defRPr sz="1500" b="1">
                <a:solidFill>
                  <a:srgbClr val="E8572E"/>
                </a:solidFill>
              </a:defRPr>
            </a:lvl1pPr>
          </a:lstStyle>
          <a:p>
            <a:pPr lvl="0"/>
            <a:r>
              <a:rPr lang="en-GB" dirty="0"/>
              <a:t>Title </a:t>
            </a:r>
          </a:p>
        </p:txBody>
      </p:sp>
      <p:sp>
        <p:nvSpPr>
          <p:cNvPr id="22" name="Text Placeholder 33">
            <a:extLst>
              <a:ext uri="{FF2B5EF4-FFF2-40B4-BE49-F238E27FC236}">
                <a16:creationId xmlns:a16="http://schemas.microsoft.com/office/drawing/2014/main" id="{1FBAF987-1789-414E-AFC1-048E34DB1D6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58747" y="5107223"/>
            <a:ext cx="2100649" cy="314412"/>
          </a:xfrm>
        </p:spPr>
        <p:txBody>
          <a:bodyPr>
            <a:noAutofit/>
          </a:bodyPr>
          <a:lstStyle>
            <a:lvl1pPr marL="0" indent="0" algn="ctr"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Sub title</a:t>
            </a:r>
          </a:p>
        </p:txBody>
      </p:sp>
      <p:sp>
        <p:nvSpPr>
          <p:cNvPr id="23" name="Text Placeholder 33">
            <a:extLst>
              <a:ext uri="{FF2B5EF4-FFF2-40B4-BE49-F238E27FC236}">
                <a16:creationId xmlns:a16="http://schemas.microsoft.com/office/drawing/2014/main" id="{AAB22C49-6A98-6E4D-BAB2-D8C23E7120F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43829" y="4867357"/>
            <a:ext cx="2100649" cy="314412"/>
          </a:xfrm>
        </p:spPr>
        <p:txBody>
          <a:bodyPr>
            <a:noAutofit/>
          </a:bodyPr>
          <a:lstStyle>
            <a:lvl1pPr marL="0" indent="0" algn="ctr">
              <a:buNone/>
              <a:defRPr sz="1500" b="1">
                <a:solidFill>
                  <a:srgbClr val="E8572E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24" name="Text Placeholder 33">
            <a:extLst>
              <a:ext uri="{FF2B5EF4-FFF2-40B4-BE49-F238E27FC236}">
                <a16:creationId xmlns:a16="http://schemas.microsoft.com/office/drawing/2014/main" id="{20569FE9-D953-FD43-9E0F-8E233563418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43829" y="5107223"/>
            <a:ext cx="2100649" cy="314412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Sub title</a:t>
            </a:r>
          </a:p>
          <a:p>
            <a:pPr lvl="0"/>
            <a:endParaRPr lang="en-GB" dirty="0"/>
          </a:p>
        </p:txBody>
      </p:sp>
      <p:sp>
        <p:nvSpPr>
          <p:cNvPr id="25" name="Text Placeholder 33">
            <a:extLst>
              <a:ext uri="{FF2B5EF4-FFF2-40B4-BE49-F238E27FC236}">
                <a16:creationId xmlns:a16="http://schemas.microsoft.com/office/drawing/2014/main" id="{F6D2541F-E78B-DA43-AAF4-19B6F812937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28910" y="4867357"/>
            <a:ext cx="2100649" cy="314412"/>
          </a:xfrm>
        </p:spPr>
        <p:txBody>
          <a:bodyPr>
            <a:noAutofit/>
          </a:bodyPr>
          <a:lstStyle>
            <a:lvl1pPr marL="0" indent="0" algn="ctr">
              <a:buNone/>
              <a:defRPr sz="1500" b="1">
                <a:solidFill>
                  <a:srgbClr val="E8572E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26" name="Text Placeholder 33">
            <a:extLst>
              <a:ext uri="{FF2B5EF4-FFF2-40B4-BE49-F238E27FC236}">
                <a16:creationId xmlns:a16="http://schemas.microsoft.com/office/drawing/2014/main" id="{6EC109D5-7EE5-8548-824B-01D5B37A9E9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28910" y="5107223"/>
            <a:ext cx="2100649" cy="314412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Sub title</a:t>
            </a:r>
          </a:p>
          <a:p>
            <a:pPr lvl="0"/>
            <a:endParaRPr lang="en-GB" dirty="0"/>
          </a:p>
        </p:txBody>
      </p:sp>
      <p:sp>
        <p:nvSpPr>
          <p:cNvPr id="27" name="Text Placeholder 33">
            <a:extLst>
              <a:ext uri="{FF2B5EF4-FFF2-40B4-BE49-F238E27FC236}">
                <a16:creationId xmlns:a16="http://schemas.microsoft.com/office/drawing/2014/main" id="{8392F903-E2CA-7046-B3CB-6C7DD7F2065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713991" y="4867357"/>
            <a:ext cx="2100649" cy="314412"/>
          </a:xfrm>
        </p:spPr>
        <p:txBody>
          <a:bodyPr>
            <a:noAutofit/>
          </a:bodyPr>
          <a:lstStyle>
            <a:lvl1pPr marL="0" indent="0" algn="ctr">
              <a:buNone/>
              <a:defRPr sz="1500" b="1">
                <a:solidFill>
                  <a:srgbClr val="E8572E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30" name="Text Placeholder 33">
            <a:extLst>
              <a:ext uri="{FF2B5EF4-FFF2-40B4-BE49-F238E27FC236}">
                <a16:creationId xmlns:a16="http://schemas.microsoft.com/office/drawing/2014/main" id="{9B478925-997C-6F42-9375-126926D3E55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713991" y="5107223"/>
            <a:ext cx="2100649" cy="314412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Sub title</a:t>
            </a:r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96440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ow Ch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>
            <a:extLst>
              <a:ext uri="{FF2B5EF4-FFF2-40B4-BE49-F238E27FC236}">
                <a16:creationId xmlns:a16="http://schemas.microsoft.com/office/drawing/2014/main" id="{D3A4D32A-B8DE-BA44-AC71-82AE9FFE06E3}"/>
              </a:ext>
            </a:extLst>
          </p:cNvPr>
          <p:cNvSpPr txBox="1">
            <a:spLocks/>
          </p:cNvSpPr>
          <p:nvPr userDrawn="1"/>
        </p:nvSpPr>
        <p:spPr>
          <a:xfrm>
            <a:off x="1375961" y="284060"/>
            <a:ext cx="9574118" cy="3651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spcBef>
                <a:spcPts val="500"/>
              </a:spcBef>
            </a:pPr>
            <a:endParaRPr lang="en-US" b="1" dirty="0">
              <a:solidFill>
                <a:srgbClr val="153C6A"/>
              </a:solidFill>
            </a:endParaRPr>
          </a:p>
        </p:txBody>
      </p:sp>
      <p:sp>
        <p:nvSpPr>
          <p:cNvPr id="24" name="Title Placeholder 1">
            <a:extLst>
              <a:ext uri="{FF2B5EF4-FFF2-40B4-BE49-F238E27FC236}">
                <a16:creationId xmlns:a16="http://schemas.microsoft.com/office/drawing/2014/main" id="{43A9427B-1988-8B43-BDD6-01BE28DF4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961" y="280377"/>
            <a:ext cx="9574118" cy="486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25" name="Text Placeholder 33">
            <a:extLst>
              <a:ext uri="{FF2B5EF4-FFF2-40B4-BE49-F238E27FC236}">
                <a16:creationId xmlns:a16="http://schemas.microsoft.com/office/drawing/2014/main" id="{7A514957-6C43-B14B-A7D7-CFECEC2A252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76362" y="759656"/>
            <a:ext cx="9573717" cy="486578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rgbClr val="E8572E"/>
                </a:solidFill>
              </a:defRPr>
            </a:lvl1pPr>
          </a:lstStyle>
          <a:p>
            <a:pPr lvl="0"/>
            <a:r>
              <a:rPr lang="en-GB" dirty="0"/>
              <a:t>Click to edit Master text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5FC4DD-6F5F-D749-BF67-C8E9B3911949}"/>
              </a:ext>
            </a:extLst>
          </p:cNvPr>
          <p:cNvSpPr/>
          <p:nvPr userDrawn="1"/>
        </p:nvSpPr>
        <p:spPr>
          <a:xfrm>
            <a:off x="6149048" y="4063738"/>
            <a:ext cx="2236071" cy="15754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44463C-1149-844A-9830-D4A8F63714C2}"/>
              </a:ext>
            </a:extLst>
          </p:cNvPr>
          <p:cNvSpPr/>
          <p:nvPr userDrawn="1"/>
        </p:nvSpPr>
        <p:spPr>
          <a:xfrm>
            <a:off x="3812746" y="4063739"/>
            <a:ext cx="2236071" cy="15754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5F02EE-993C-DD47-BE67-37DBCB411269}"/>
              </a:ext>
            </a:extLst>
          </p:cNvPr>
          <p:cNvSpPr/>
          <p:nvPr userDrawn="1"/>
        </p:nvSpPr>
        <p:spPr>
          <a:xfrm>
            <a:off x="3806883" y="2395437"/>
            <a:ext cx="2236071" cy="15801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2CC1D73-0724-664F-BDF4-0A141A155E18}"/>
              </a:ext>
            </a:extLst>
          </p:cNvPr>
          <p:cNvSpPr/>
          <p:nvPr userDrawn="1"/>
        </p:nvSpPr>
        <p:spPr>
          <a:xfrm>
            <a:off x="6144276" y="2395437"/>
            <a:ext cx="2236071" cy="15801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 Placeholder 33">
            <a:extLst>
              <a:ext uri="{FF2B5EF4-FFF2-40B4-BE49-F238E27FC236}">
                <a16:creationId xmlns:a16="http://schemas.microsoft.com/office/drawing/2014/main" id="{167D7E0F-D6C0-4D4B-85EA-CCF2DEC97DF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06882" y="4193556"/>
            <a:ext cx="2236071" cy="896150"/>
          </a:xfrm>
        </p:spPr>
        <p:txBody>
          <a:bodyPr>
            <a:noAutofit/>
          </a:bodyPr>
          <a:lstStyle>
            <a:lvl1pPr marL="0" indent="0" algn="ctr">
              <a:buNone/>
              <a:defRPr sz="5400" b="1">
                <a:solidFill>
                  <a:srgbClr val="153C6A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16" name="Text Placeholder 33">
            <a:extLst>
              <a:ext uri="{FF2B5EF4-FFF2-40B4-BE49-F238E27FC236}">
                <a16:creationId xmlns:a16="http://schemas.microsoft.com/office/drawing/2014/main" id="{26686902-33FE-2C44-9DE1-360EB8813C9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06882" y="5040279"/>
            <a:ext cx="2236071" cy="270074"/>
          </a:xfrm>
        </p:spPr>
        <p:txBody>
          <a:bodyPr>
            <a:noAutofit/>
          </a:bodyPr>
          <a:lstStyle>
            <a:lvl1pPr marL="0" indent="0" algn="ctr">
              <a:buNone/>
              <a:defRPr sz="1400" b="0">
                <a:solidFill>
                  <a:srgbClr val="153C6A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17" name="Text Placeholder 33">
            <a:extLst>
              <a:ext uri="{FF2B5EF4-FFF2-40B4-BE49-F238E27FC236}">
                <a16:creationId xmlns:a16="http://schemas.microsoft.com/office/drawing/2014/main" id="{D3693331-89EC-704F-950C-E936D51E89F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06882" y="2529513"/>
            <a:ext cx="2236071" cy="896150"/>
          </a:xfrm>
        </p:spPr>
        <p:txBody>
          <a:bodyPr>
            <a:noAutofit/>
          </a:bodyPr>
          <a:lstStyle>
            <a:lvl1pPr marL="0" indent="0" algn="ctr">
              <a:buNone/>
              <a:defRPr sz="5400" b="1">
                <a:solidFill>
                  <a:srgbClr val="153C6A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18" name="Text Placeholder 33">
            <a:extLst>
              <a:ext uri="{FF2B5EF4-FFF2-40B4-BE49-F238E27FC236}">
                <a16:creationId xmlns:a16="http://schemas.microsoft.com/office/drawing/2014/main" id="{8216342A-E6C0-3349-B171-B71FE01B94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06882" y="3376236"/>
            <a:ext cx="2236071" cy="270074"/>
          </a:xfrm>
        </p:spPr>
        <p:txBody>
          <a:bodyPr>
            <a:noAutofit/>
          </a:bodyPr>
          <a:lstStyle>
            <a:lvl1pPr marL="0" indent="0" algn="ctr">
              <a:buNone/>
              <a:defRPr sz="1400" b="0">
                <a:solidFill>
                  <a:srgbClr val="153C6A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19" name="Text Placeholder 33">
            <a:extLst>
              <a:ext uri="{FF2B5EF4-FFF2-40B4-BE49-F238E27FC236}">
                <a16:creationId xmlns:a16="http://schemas.microsoft.com/office/drawing/2014/main" id="{A379DE35-FA12-9142-8104-D44EF5DBB3C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44276" y="4193556"/>
            <a:ext cx="2236071" cy="896150"/>
          </a:xfrm>
        </p:spPr>
        <p:txBody>
          <a:bodyPr>
            <a:noAutofit/>
          </a:bodyPr>
          <a:lstStyle>
            <a:lvl1pPr marL="0" indent="0" algn="ctr">
              <a:buNone/>
              <a:defRPr sz="5400" b="1">
                <a:solidFill>
                  <a:srgbClr val="153C6A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20" name="Text Placeholder 33">
            <a:extLst>
              <a:ext uri="{FF2B5EF4-FFF2-40B4-BE49-F238E27FC236}">
                <a16:creationId xmlns:a16="http://schemas.microsoft.com/office/drawing/2014/main" id="{A66D2CC4-A768-6F44-88C8-DD41972E6B2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44276" y="5040279"/>
            <a:ext cx="2236071" cy="270074"/>
          </a:xfrm>
        </p:spPr>
        <p:txBody>
          <a:bodyPr>
            <a:noAutofit/>
          </a:bodyPr>
          <a:lstStyle>
            <a:lvl1pPr marL="0" indent="0" algn="ctr">
              <a:buNone/>
              <a:defRPr sz="1400" b="0">
                <a:solidFill>
                  <a:srgbClr val="153C6A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21" name="Text Placeholder 33">
            <a:extLst>
              <a:ext uri="{FF2B5EF4-FFF2-40B4-BE49-F238E27FC236}">
                <a16:creationId xmlns:a16="http://schemas.microsoft.com/office/drawing/2014/main" id="{ECEA04E5-64AA-C649-926D-67FE2C6607B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44276" y="2529513"/>
            <a:ext cx="2236071" cy="896150"/>
          </a:xfrm>
        </p:spPr>
        <p:txBody>
          <a:bodyPr>
            <a:noAutofit/>
          </a:bodyPr>
          <a:lstStyle>
            <a:lvl1pPr marL="0" indent="0" algn="ctr">
              <a:buNone/>
              <a:defRPr sz="5400" b="1">
                <a:solidFill>
                  <a:srgbClr val="153C6A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22" name="Text Placeholder 33">
            <a:extLst>
              <a:ext uri="{FF2B5EF4-FFF2-40B4-BE49-F238E27FC236}">
                <a16:creationId xmlns:a16="http://schemas.microsoft.com/office/drawing/2014/main" id="{CF068691-076F-204E-99D5-61303A99523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44276" y="3376236"/>
            <a:ext cx="2236071" cy="270074"/>
          </a:xfrm>
        </p:spPr>
        <p:txBody>
          <a:bodyPr>
            <a:noAutofit/>
          </a:bodyPr>
          <a:lstStyle>
            <a:lvl1pPr marL="0" indent="0" algn="ctr">
              <a:buNone/>
              <a:defRPr sz="1400" b="0">
                <a:solidFill>
                  <a:srgbClr val="153C6A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B4F9FDC-BDF4-0748-B0D5-8BE4E0FE6838}"/>
              </a:ext>
            </a:extLst>
          </p:cNvPr>
          <p:cNvSpPr/>
          <p:nvPr userDrawn="1"/>
        </p:nvSpPr>
        <p:spPr>
          <a:xfrm>
            <a:off x="3806882" y="1911178"/>
            <a:ext cx="4573465" cy="396075"/>
          </a:xfrm>
          <a:prstGeom prst="rect">
            <a:avLst/>
          </a:prstGeom>
          <a:solidFill>
            <a:srgbClr val="E8572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33">
            <a:extLst>
              <a:ext uri="{FF2B5EF4-FFF2-40B4-BE49-F238E27FC236}">
                <a16:creationId xmlns:a16="http://schemas.microsoft.com/office/drawing/2014/main" id="{52398293-6DF1-3943-B970-47D4B85EDB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06882" y="1913611"/>
            <a:ext cx="4573465" cy="377495"/>
          </a:xfr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3162241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ow Ch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8BFDA836-28E7-0443-A13A-BF0D63809831}"/>
              </a:ext>
            </a:extLst>
          </p:cNvPr>
          <p:cNvSpPr/>
          <p:nvPr userDrawn="1"/>
        </p:nvSpPr>
        <p:spPr>
          <a:xfrm>
            <a:off x="7764301" y="2358449"/>
            <a:ext cx="2478906" cy="1190342"/>
          </a:xfrm>
          <a:prstGeom prst="roundRect">
            <a:avLst/>
          </a:prstGeom>
          <a:solidFill>
            <a:srgbClr val="E8572E"/>
          </a:solidFill>
          <a:ln>
            <a:solidFill>
              <a:srgbClr val="E857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8572E"/>
              </a:solidFill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49DBDD51-D453-F045-89E4-69DB4AC1D618}"/>
              </a:ext>
            </a:extLst>
          </p:cNvPr>
          <p:cNvSpPr/>
          <p:nvPr userDrawn="1"/>
        </p:nvSpPr>
        <p:spPr>
          <a:xfrm>
            <a:off x="4851171" y="4371431"/>
            <a:ext cx="2478906" cy="1190342"/>
          </a:xfrm>
          <a:prstGeom prst="roundRect">
            <a:avLst/>
          </a:prstGeom>
          <a:solidFill>
            <a:srgbClr val="E8572E"/>
          </a:solidFill>
          <a:ln>
            <a:solidFill>
              <a:srgbClr val="E857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8572E"/>
              </a:solidFill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F00C2B-FB71-CD42-8B67-4853CA7C0D5C}"/>
              </a:ext>
            </a:extLst>
          </p:cNvPr>
          <p:cNvSpPr/>
          <p:nvPr userDrawn="1"/>
        </p:nvSpPr>
        <p:spPr>
          <a:xfrm>
            <a:off x="2006438" y="2358449"/>
            <a:ext cx="2478906" cy="1190342"/>
          </a:xfrm>
          <a:prstGeom prst="roundRect">
            <a:avLst/>
          </a:prstGeom>
          <a:solidFill>
            <a:srgbClr val="E8572E"/>
          </a:solidFill>
          <a:ln>
            <a:solidFill>
              <a:srgbClr val="E857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8572E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621CED3-FB08-4F46-89AA-E169C51743F2}"/>
              </a:ext>
            </a:extLst>
          </p:cNvPr>
          <p:cNvGrpSpPr/>
          <p:nvPr userDrawn="1"/>
        </p:nvGrpSpPr>
        <p:grpSpPr>
          <a:xfrm>
            <a:off x="1999450" y="1933875"/>
            <a:ext cx="8182349" cy="4060641"/>
            <a:chOff x="1999450" y="1876723"/>
            <a:chExt cx="8182349" cy="4060641"/>
          </a:xfrm>
        </p:grpSpPr>
        <p:pic>
          <p:nvPicPr>
            <p:cNvPr id="8" name="Picture 7" descr="A close up of a logo&#10;&#10;Description automatically generated">
              <a:extLst>
                <a:ext uri="{FF2B5EF4-FFF2-40B4-BE49-F238E27FC236}">
                  <a16:creationId xmlns:a16="http://schemas.microsoft.com/office/drawing/2014/main" id="{724AD432-4CC3-AF48-B273-C805A43591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99450" y="3897873"/>
              <a:ext cx="2253684" cy="2039491"/>
            </a:xfrm>
            <a:prstGeom prst="rect">
              <a:avLst/>
            </a:prstGeom>
          </p:spPr>
        </p:pic>
        <p:pic>
          <p:nvPicPr>
            <p:cNvPr id="9" name="Picture 8" descr="A close up of a logo&#10;&#10;Description automatically generated">
              <a:extLst>
                <a:ext uri="{FF2B5EF4-FFF2-40B4-BE49-F238E27FC236}">
                  <a16:creationId xmlns:a16="http://schemas.microsoft.com/office/drawing/2014/main" id="{FCA36DBC-17FA-3E4F-B9F0-F144E97AC5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47815" y="1876723"/>
              <a:ext cx="2253684" cy="2039491"/>
            </a:xfrm>
            <a:prstGeom prst="rect">
              <a:avLst/>
            </a:prstGeom>
          </p:spPr>
        </p:pic>
        <p:pic>
          <p:nvPicPr>
            <p:cNvPr id="10" name="Picture 9" descr="A close up of a logo&#10;&#10;Description automatically generated">
              <a:extLst>
                <a:ext uri="{FF2B5EF4-FFF2-40B4-BE49-F238E27FC236}">
                  <a16:creationId xmlns:a16="http://schemas.microsoft.com/office/drawing/2014/main" id="{9ADF5EBD-D210-FA40-B2AA-1509A7EB03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28115" y="3897873"/>
              <a:ext cx="2253684" cy="2039491"/>
            </a:xfrm>
            <a:prstGeom prst="rect">
              <a:avLst/>
            </a:prstGeom>
          </p:spPr>
        </p:pic>
      </p:grpSp>
      <p:sp>
        <p:nvSpPr>
          <p:cNvPr id="30" name="Title Placeholder 1">
            <a:extLst>
              <a:ext uri="{FF2B5EF4-FFF2-40B4-BE49-F238E27FC236}">
                <a16:creationId xmlns:a16="http://schemas.microsoft.com/office/drawing/2014/main" id="{B6470BD0-C87D-3F43-87A4-D880BFF51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961" y="280377"/>
            <a:ext cx="9574118" cy="486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31" name="Text Placeholder 33">
            <a:extLst>
              <a:ext uri="{FF2B5EF4-FFF2-40B4-BE49-F238E27FC236}">
                <a16:creationId xmlns:a16="http://schemas.microsoft.com/office/drawing/2014/main" id="{A07041EA-0DC1-2E4B-9991-D203A42E11F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76362" y="759656"/>
            <a:ext cx="9573717" cy="486578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rgbClr val="E8572E"/>
                </a:solidFill>
              </a:defRPr>
            </a:lvl1pPr>
          </a:lstStyle>
          <a:p>
            <a:pPr lvl="0"/>
            <a:r>
              <a:rPr lang="en-GB" dirty="0"/>
              <a:t>Click to edit Master text style</a:t>
            </a:r>
          </a:p>
        </p:txBody>
      </p:sp>
      <p:sp>
        <p:nvSpPr>
          <p:cNvPr id="32" name="Text Placeholder 33">
            <a:extLst>
              <a:ext uri="{FF2B5EF4-FFF2-40B4-BE49-F238E27FC236}">
                <a16:creationId xmlns:a16="http://schemas.microsoft.com/office/drawing/2014/main" id="{815D9A62-9731-884D-A6BD-AA354E1E33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06438" y="2478968"/>
            <a:ext cx="2478906" cy="486578"/>
          </a:xfrm>
        </p:spPr>
        <p:txBody>
          <a:bodyPr>
            <a:noAutofit/>
          </a:bodyPr>
          <a:lstStyle>
            <a:lvl1pPr marL="0" indent="0" algn="ctr">
              <a:buNone/>
              <a:defRPr sz="2500" b="1">
                <a:solidFill>
                  <a:srgbClr val="153C6A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33" name="Text Placeholder 33">
            <a:extLst>
              <a:ext uri="{FF2B5EF4-FFF2-40B4-BE49-F238E27FC236}">
                <a16:creationId xmlns:a16="http://schemas.microsoft.com/office/drawing/2014/main" id="{B858D202-2A2C-9242-9835-7868FBEEED8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06438" y="2973239"/>
            <a:ext cx="2478906" cy="486578"/>
          </a:xfr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E79526E9-9110-5E4C-9491-CD3754B55FD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64301" y="2478968"/>
            <a:ext cx="2478906" cy="486578"/>
          </a:xfrm>
        </p:spPr>
        <p:txBody>
          <a:bodyPr>
            <a:noAutofit/>
          </a:bodyPr>
          <a:lstStyle>
            <a:lvl1pPr marL="0" indent="0" algn="ctr">
              <a:buNone/>
              <a:defRPr sz="2500" b="1">
                <a:solidFill>
                  <a:srgbClr val="153C6A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35" name="Text Placeholder 33">
            <a:extLst>
              <a:ext uri="{FF2B5EF4-FFF2-40B4-BE49-F238E27FC236}">
                <a16:creationId xmlns:a16="http://schemas.microsoft.com/office/drawing/2014/main" id="{52175C15-AFE6-D149-AF69-46F0DB55543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764301" y="2973239"/>
            <a:ext cx="2478906" cy="486578"/>
          </a:xfr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36" name="Text Placeholder 33">
            <a:extLst>
              <a:ext uri="{FF2B5EF4-FFF2-40B4-BE49-F238E27FC236}">
                <a16:creationId xmlns:a16="http://schemas.microsoft.com/office/drawing/2014/main" id="{42852E40-0E8F-B644-93BA-86137EF33FE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51171" y="4490034"/>
            <a:ext cx="2478906" cy="486578"/>
          </a:xfrm>
        </p:spPr>
        <p:txBody>
          <a:bodyPr>
            <a:noAutofit/>
          </a:bodyPr>
          <a:lstStyle>
            <a:lvl1pPr marL="0" indent="0" algn="ctr">
              <a:buNone/>
              <a:defRPr sz="2500" b="1">
                <a:solidFill>
                  <a:srgbClr val="153C6A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37" name="Text Placeholder 33">
            <a:extLst>
              <a:ext uri="{FF2B5EF4-FFF2-40B4-BE49-F238E27FC236}">
                <a16:creationId xmlns:a16="http://schemas.microsoft.com/office/drawing/2014/main" id="{0427A496-C5F5-E04A-A712-D7CBB124BF7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51171" y="4984305"/>
            <a:ext cx="2478906" cy="486578"/>
          </a:xfr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38" name="Text Placeholder 33">
            <a:extLst>
              <a:ext uri="{FF2B5EF4-FFF2-40B4-BE49-F238E27FC236}">
                <a16:creationId xmlns:a16="http://schemas.microsoft.com/office/drawing/2014/main" id="{DEB10F19-6F1F-5F49-A19B-A421E3AC31D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825031" y="4433602"/>
            <a:ext cx="2478906" cy="649523"/>
          </a:xfrm>
        </p:spPr>
        <p:txBody>
          <a:bodyPr>
            <a:noAutofit/>
          </a:bodyPr>
          <a:lstStyle>
            <a:lvl1pPr marL="0" indent="0" algn="ctr">
              <a:buNone/>
              <a:defRPr sz="4000" b="1">
                <a:solidFill>
                  <a:srgbClr val="E8572E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39" name="Text Placeholder 33">
            <a:extLst>
              <a:ext uri="{FF2B5EF4-FFF2-40B4-BE49-F238E27FC236}">
                <a16:creationId xmlns:a16="http://schemas.microsoft.com/office/drawing/2014/main" id="{3FC6ACF5-C717-FD4C-BCE1-0E8E5644579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825031" y="5083126"/>
            <a:ext cx="2478906" cy="486578"/>
          </a:xfrm>
        </p:spPr>
        <p:txBody>
          <a:bodyPr>
            <a:noAutofit/>
          </a:bodyPr>
          <a:lstStyle>
            <a:lvl1pPr marL="0" indent="0" algn="ctr">
              <a:buNone/>
              <a:defRPr sz="17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40" name="Text Placeholder 33">
            <a:extLst>
              <a:ext uri="{FF2B5EF4-FFF2-40B4-BE49-F238E27FC236}">
                <a16:creationId xmlns:a16="http://schemas.microsoft.com/office/drawing/2014/main" id="{1334547C-EB2B-7C4A-BEA8-63BEC352EEC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888063" y="4433602"/>
            <a:ext cx="2478906" cy="649523"/>
          </a:xfrm>
        </p:spPr>
        <p:txBody>
          <a:bodyPr>
            <a:noAutofit/>
          </a:bodyPr>
          <a:lstStyle>
            <a:lvl1pPr marL="0" indent="0" algn="ctr">
              <a:buNone/>
              <a:defRPr sz="4000" b="1">
                <a:solidFill>
                  <a:srgbClr val="E8572E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41" name="Text Placeholder 33">
            <a:extLst>
              <a:ext uri="{FF2B5EF4-FFF2-40B4-BE49-F238E27FC236}">
                <a16:creationId xmlns:a16="http://schemas.microsoft.com/office/drawing/2014/main" id="{3F1E881D-E5A9-5643-B776-2715C42FE3F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888063" y="5083126"/>
            <a:ext cx="2478906" cy="486578"/>
          </a:xfrm>
        </p:spPr>
        <p:txBody>
          <a:bodyPr>
            <a:noAutofit/>
          </a:bodyPr>
          <a:lstStyle>
            <a:lvl1pPr marL="0" indent="0" algn="ctr">
              <a:buNone/>
              <a:defRPr sz="17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42" name="Text Placeholder 33">
            <a:extLst>
              <a:ext uri="{FF2B5EF4-FFF2-40B4-BE49-F238E27FC236}">
                <a16:creationId xmlns:a16="http://schemas.microsoft.com/office/drawing/2014/main" id="{A17B6482-B911-364B-A60A-A1420FE46B5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49938" y="2434796"/>
            <a:ext cx="2478906" cy="649523"/>
          </a:xfrm>
        </p:spPr>
        <p:txBody>
          <a:bodyPr>
            <a:noAutofit/>
          </a:bodyPr>
          <a:lstStyle>
            <a:lvl1pPr marL="0" indent="0" algn="ctr">
              <a:buNone/>
              <a:defRPr sz="4000" b="1">
                <a:solidFill>
                  <a:srgbClr val="E8572E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43" name="Text Placeholder 33">
            <a:extLst>
              <a:ext uri="{FF2B5EF4-FFF2-40B4-BE49-F238E27FC236}">
                <a16:creationId xmlns:a16="http://schemas.microsoft.com/office/drawing/2014/main" id="{78F9DC86-C640-9440-B964-DAFB333E219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749938" y="3084320"/>
            <a:ext cx="2478906" cy="486578"/>
          </a:xfrm>
        </p:spPr>
        <p:txBody>
          <a:bodyPr>
            <a:noAutofit/>
          </a:bodyPr>
          <a:lstStyle>
            <a:lvl1pPr marL="0" indent="0" algn="ctr">
              <a:buNone/>
              <a:defRPr sz="17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57367802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ow Char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259A8C-28D0-466D-902E-2BFD96BD6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22" name="Title Placeholder 1">
            <a:extLst>
              <a:ext uri="{FF2B5EF4-FFF2-40B4-BE49-F238E27FC236}">
                <a16:creationId xmlns:a16="http://schemas.microsoft.com/office/drawing/2014/main" id="{B46E1425-DA7D-EF4A-8D65-CC68E3731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961" y="280377"/>
            <a:ext cx="9574118" cy="486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23" name="Text Placeholder 33">
            <a:extLst>
              <a:ext uri="{FF2B5EF4-FFF2-40B4-BE49-F238E27FC236}">
                <a16:creationId xmlns:a16="http://schemas.microsoft.com/office/drawing/2014/main" id="{377560AC-3617-744A-9773-944ECB57D88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76362" y="759656"/>
            <a:ext cx="9573717" cy="486578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rgbClr val="E8572E"/>
                </a:solidFill>
              </a:defRPr>
            </a:lvl1pPr>
          </a:lstStyle>
          <a:p>
            <a:pPr lvl="0"/>
            <a:r>
              <a:rPr lang="en-GB" dirty="0"/>
              <a:t>Click to edit Master text style</a:t>
            </a:r>
          </a:p>
        </p:txBody>
      </p:sp>
      <p:sp>
        <p:nvSpPr>
          <p:cNvPr id="43" name="Google Shape;1298;p182">
            <a:extLst>
              <a:ext uri="{FF2B5EF4-FFF2-40B4-BE49-F238E27FC236}">
                <a16:creationId xmlns:a16="http://schemas.microsoft.com/office/drawing/2014/main" id="{ECF44156-9DB1-1B48-9EAA-DC92FA25C593}"/>
              </a:ext>
            </a:extLst>
          </p:cNvPr>
          <p:cNvSpPr/>
          <p:nvPr userDrawn="1"/>
        </p:nvSpPr>
        <p:spPr>
          <a:xfrm>
            <a:off x="1179176" y="1900985"/>
            <a:ext cx="3198389" cy="1963772"/>
          </a:xfrm>
          <a:prstGeom prst="rect">
            <a:avLst/>
          </a:prstGeom>
          <a:solidFill>
            <a:srgbClr val="E8572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E8572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Google Shape;1298;p182">
            <a:extLst>
              <a:ext uri="{FF2B5EF4-FFF2-40B4-BE49-F238E27FC236}">
                <a16:creationId xmlns:a16="http://schemas.microsoft.com/office/drawing/2014/main" id="{B3C8B110-ED85-124D-9393-2CDF6AC88B7B}"/>
              </a:ext>
            </a:extLst>
          </p:cNvPr>
          <p:cNvSpPr/>
          <p:nvPr userDrawn="1"/>
        </p:nvSpPr>
        <p:spPr>
          <a:xfrm>
            <a:off x="4496806" y="1900985"/>
            <a:ext cx="3198389" cy="1963772"/>
          </a:xfrm>
          <a:prstGeom prst="rect">
            <a:avLst/>
          </a:prstGeom>
          <a:solidFill>
            <a:srgbClr val="558BC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E8572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Google Shape;1298;p182">
            <a:extLst>
              <a:ext uri="{FF2B5EF4-FFF2-40B4-BE49-F238E27FC236}">
                <a16:creationId xmlns:a16="http://schemas.microsoft.com/office/drawing/2014/main" id="{784CF1DF-733C-054C-9BED-5C0E8C85FE62}"/>
              </a:ext>
            </a:extLst>
          </p:cNvPr>
          <p:cNvSpPr/>
          <p:nvPr userDrawn="1"/>
        </p:nvSpPr>
        <p:spPr>
          <a:xfrm>
            <a:off x="7814436" y="1900985"/>
            <a:ext cx="3198389" cy="1963772"/>
          </a:xfrm>
          <a:prstGeom prst="rect">
            <a:avLst/>
          </a:prstGeom>
          <a:solidFill>
            <a:srgbClr val="E8572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E8572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Google Shape;1298;p182">
            <a:extLst>
              <a:ext uri="{FF2B5EF4-FFF2-40B4-BE49-F238E27FC236}">
                <a16:creationId xmlns:a16="http://schemas.microsoft.com/office/drawing/2014/main" id="{2F5AB6B8-4161-0840-ADA2-5726AFFC7171}"/>
              </a:ext>
            </a:extLst>
          </p:cNvPr>
          <p:cNvSpPr/>
          <p:nvPr userDrawn="1"/>
        </p:nvSpPr>
        <p:spPr>
          <a:xfrm>
            <a:off x="1179176" y="3973066"/>
            <a:ext cx="3198389" cy="1963772"/>
          </a:xfrm>
          <a:prstGeom prst="rect">
            <a:avLst/>
          </a:prstGeom>
          <a:solidFill>
            <a:srgbClr val="558BC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E8572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Google Shape;1298;p182">
            <a:extLst>
              <a:ext uri="{FF2B5EF4-FFF2-40B4-BE49-F238E27FC236}">
                <a16:creationId xmlns:a16="http://schemas.microsoft.com/office/drawing/2014/main" id="{1A8F0E2F-325D-1748-B1A6-65E8E55FFD2F}"/>
              </a:ext>
            </a:extLst>
          </p:cNvPr>
          <p:cNvSpPr/>
          <p:nvPr userDrawn="1"/>
        </p:nvSpPr>
        <p:spPr>
          <a:xfrm>
            <a:off x="4496806" y="3973066"/>
            <a:ext cx="3198389" cy="1963772"/>
          </a:xfrm>
          <a:prstGeom prst="rect">
            <a:avLst/>
          </a:prstGeom>
          <a:solidFill>
            <a:srgbClr val="E8572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E8572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Google Shape;1298;p182">
            <a:extLst>
              <a:ext uri="{FF2B5EF4-FFF2-40B4-BE49-F238E27FC236}">
                <a16:creationId xmlns:a16="http://schemas.microsoft.com/office/drawing/2014/main" id="{2072EEA9-3E82-C748-A9AD-0366B132E36E}"/>
              </a:ext>
            </a:extLst>
          </p:cNvPr>
          <p:cNvSpPr/>
          <p:nvPr userDrawn="1"/>
        </p:nvSpPr>
        <p:spPr>
          <a:xfrm>
            <a:off x="7814436" y="3973066"/>
            <a:ext cx="3198389" cy="1963772"/>
          </a:xfrm>
          <a:prstGeom prst="rect">
            <a:avLst/>
          </a:prstGeom>
          <a:solidFill>
            <a:srgbClr val="558BC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E8572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Text Placeholder 33">
            <a:extLst>
              <a:ext uri="{FF2B5EF4-FFF2-40B4-BE49-F238E27FC236}">
                <a16:creationId xmlns:a16="http://schemas.microsoft.com/office/drawing/2014/main" id="{4612DAB9-D4AB-2946-BB30-1951EA2CC09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179175" y="2320336"/>
            <a:ext cx="3198390" cy="8961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400" b="1">
                <a:solidFill>
                  <a:srgbClr val="153C6A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50" name="Text Placeholder 33">
            <a:extLst>
              <a:ext uri="{FF2B5EF4-FFF2-40B4-BE49-F238E27FC236}">
                <a16:creationId xmlns:a16="http://schemas.microsoft.com/office/drawing/2014/main" id="{BEDF6CE4-D5F6-E141-912E-99222120FD0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179175" y="3167059"/>
            <a:ext cx="3198390" cy="27007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b="0">
                <a:solidFill>
                  <a:srgbClr val="153C6A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51" name="Text Placeholder 33">
            <a:extLst>
              <a:ext uri="{FF2B5EF4-FFF2-40B4-BE49-F238E27FC236}">
                <a16:creationId xmlns:a16="http://schemas.microsoft.com/office/drawing/2014/main" id="{08B2277A-BD76-9B4E-A5C5-34A83482C25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179175" y="4384027"/>
            <a:ext cx="3198390" cy="8961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52" name="Text Placeholder 33">
            <a:extLst>
              <a:ext uri="{FF2B5EF4-FFF2-40B4-BE49-F238E27FC236}">
                <a16:creationId xmlns:a16="http://schemas.microsoft.com/office/drawing/2014/main" id="{412BE436-7989-F74E-88C0-E5FF57976A8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179175" y="5230750"/>
            <a:ext cx="3198390" cy="27007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53" name="Text Placeholder 33">
            <a:extLst>
              <a:ext uri="{FF2B5EF4-FFF2-40B4-BE49-F238E27FC236}">
                <a16:creationId xmlns:a16="http://schemas.microsoft.com/office/drawing/2014/main" id="{C9E48F44-9746-8B46-AAE0-7CB6D68ECF4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496805" y="2320336"/>
            <a:ext cx="3198390" cy="8961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54" name="Text Placeholder 33">
            <a:extLst>
              <a:ext uri="{FF2B5EF4-FFF2-40B4-BE49-F238E27FC236}">
                <a16:creationId xmlns:a16="http://schemas.microsoft.com/office/drawing/2014/main" id="{B0C2E85C-BDF9-D649-B22C-02D840F74FE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496805" y="3167059"/>
            <a:ext cx="3198390" cy="27007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55" name="Text Placeholder 33">
            <a:extLst>
              <a:ext uri="{FF2B5EF4-FFF2-40B4-BE49-F238E27FC236}">
                <a16:creationId xmlns:a16="http://schemas.microsoft.com/office/drawing/2014/main" id="{B0501651-FC4A-C745-9DA1-3FFD202A8F2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496805" y="4384027"/>
            <a:ext cx="3198390" cy="8961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400" b="1">
                <a:solidFill>
                  <a:srgbClr val="153C6A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56" name="Text Placeholder 33">
            <a:extLst>
              <a:ext uri="{FF2B5EF4-FFF2-40B4-BE49-F238E27FC236}">
                <a16:creationId xmlns:a16="http://schemas.microsoft.com/office/drawing/2014/main" id="{96E2EF3C-662B-0543-9CD4-3A5A888C1F32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496805" y="5230750"/>
            <a:ext cx="3198390" cy="27007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b="0">
                <a:solidFill>
                  <a:srgbClr val="153C6A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57" name="Text Placeholder 33">
            <a:extLst>
              <a:ext uri="{FF2B5EF4-FFF2-40B4-BE49-F238E27FC236}">
                <a16:creationId xmlns:a16="http://schemas.microsoft.com/office/drawing/2014/main" id="{20B77B8B-71D5-BE4A-9125-48720056109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814434" y="2320336"/>
            <a:ext cx="3198390" cy="8961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400" b="1">
                <a:solidFill>
                  <a:srgbClr val="153C6A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58" name="Text Placeholder 33">
            <a:extLst>
              <a:ext uri="{FF2B5EF4-FFF2-40B4-BE49-F238E27FC236}">
                <a16:creationId xmlns:a16="http://schemas.microsoft.com/office/drawing/2014/main" id="{A7F6EA99-0EFF-8D4B-A4D1-EF8E7B70304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814434" y="3167059"/>
            <a:ext cx="3198390" cy="27007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b="0">
                <a:solidFill>
                  <a:srgbClr val="153C6A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59" name="Text Placeholder 33">
            <a:extLst>
              <a:ext uri="{FF2B5EF4-FFF2-40B4-BE49-F238E27FC236}">
                <a16:creationId xmlns:a16="http://schemas.microsoft.com/office/drawing/2014/main" id="{72E9125E-92DC-0846-AC30-9C8C4E4D9CC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814434" y="4384027"/>
            <a:ext cx="3198390" cy="8961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60" name="Text Placeholder 33">
            <a:extLst>
              <a:ext uri="{FF2B5EF4-FFF2-40B4-BE49-F238E27FC236}">
                <a16:creationId xmlns:a16="http://schemas.microsoft.com/office/drawing/2014/main" id="{8DD5BA35-0396-4C48-B9E6-3190CE258F8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814434" y="5230750"/>
            <a:ext cx="3198390" cy="27007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21362930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ow Char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259A8C-28D0-466D-902E-2BFD96BD6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D31653-ED36-FA4B-87F3-244340BBF363}"/>
              </a:ext>
            </a:extLst>
          </p:cNvPr>
          <p:cNvSpPr/>
          <p:nvPr userDrawn="1"/>
        </p:nvSpPr>
        <p:spPr>
          <a:xfrm>
            <a:off x="5997398" y="4063738"/>
            <a:ext cx="2236071" cy="15754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A5C57F-3697-DF4E-85D4-CCAB1BE8C4AF}"/>
              </a:ext>
            </a:extLst>
          </p:cNvPr>
          <p:cNvSpPr/>
          <p:nvPr userDrawn="1"/>
        </p:nvSpPr>
        <p:spPr>
          <a:xfrm>
            <a:off x="3661096" y="4063738"/>
            <a:ext cx="2236071" cy="15754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392FAE-02F1-4F42-BBAF-16B51EB8554D}"/>
              </a:ext>
            </a:extLst>
          </p:cNvPr>
          <p:cNvSpPr/>
          <p:nvPr userDrawn="1"/>
        </p:nvSpPr>
        <p:spPr>
          <a:xfrm>
            <a:off x="1324794" y="4063739"/>
            <a:ext cx="2236071" cy="15754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33454E-A4A3-294A-BE9A-035C14156A7D}"/>
              </a:ext>
            </a:extLst>
          </p:cNvPr>
          <p:cNvSpPr/>
          <p:nvPr userDrawn="1"/>
        </p:nvSpPr>
        <p:spPr>
          <a:xfrm>
            <a:off x="1318931" y="2395437"/>
            <a:ext cx="9222320" cy="15801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B05D79A-E3DC-404D-84EB-2527B15520E9}"/>
              </a:ext>
            </a:extLst>
          </p:cNvPr>
          <p:cNvSpPr/>
          <p:nvPr userDrawn="1"/>
        </p:nvSpPr>
        <p:spPr>
          <a:xfrm>
            <a:off x="8333701" y="4063738"/>
            <a:ext cx="2207550" cy="15754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Title Placeholder 1">
            <a:extLst>
              <a:ext uri="{FF2B5EF4-FFF2-40B4-BE49-F238E27FC236}">
                <a16:creationId xmlns:a16="http://schemas.microsoft.com/office/drawing/2014/main" id="{B46E1425-DA7D-EF4A-8D65-CC68E3731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961" y="280377"/>
            <a:ext cx="9574118" cy="486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23" name="Text Placeholder 33">
            <a:extLst>
              <a:ext uri="{FF2B5EF4-FFF2-40B4-BE49-F238E27FC236}">
                <a16:creationId xmlns:a16="http://schemas.microsoft.com/office/drawing/2014/main" id="{377560AC-3617-744A-9773-944ECB57D88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76362" y="759656"/>
            <a:ext cx="9573717" cy="486578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rgbClr val="E8572E"/>
                </a:solidFill>
              </a:defRPr>
            </a:lvl1pPr>
          </a:lstStyle>
          <a:p>
            <a:pPr lvl="0"/>
            <a:r>
              <a:rPr lang="en-GB" dirty="0"/>
              <a:t>Click to edit Master text style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9DB4407-0FBC-7142-8B6E-14577A84A107}"/>
              </a:ext>
            </a:extLst>
          </p:cNvPr>
          <p:cNvSpPr/>
          <p:nvPr userDrawn="1"/>
        </p:nvSpPr>
        <p:spPr>
          <a:xfrm>
            <a:off x="1318931" y="1850015"/>
            <a:ext cx="9222318" cy="461266"/>
          </a:xfrm>
          <a:prstGeom prst="rect">
            <a:avLst/>
          </a:prstGeom>
          <a:solidFill>
            <a:srgbClr val="E857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 Placeholder 33">
            <a:extLst>
              <a:ext uri="{FF2B5EF4-FFF2-40B4-BE49-F238E27FC236}">
                <a16:creationId xmlns:a16="http://schemas.microsoft.com/office/drawing/2014/main" id="{5E7D5B6C-B905-954A-82CE-2A188D79A1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18930" y="1872870"/>
            <a:ext cx="9222319" cy="429405"/>
          </a:xfr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Master text style</a:t>
            </a:r>
          </a:p>
        </p:txBody>
      </p:sp>
      <p:sp>
        <p:nvSpPr>
          <p:cNvPr id="27" name="Text Placeholder 33">
            <a:extLst>
              <a:ext uri="{FF2B5EF4-FFF2-40B4-BE49-F238E27FC236}">
                <a16:creationId xmlns:a16="http://schemas.microsoft.com/office/drawing/2014/main" id="{40666C8D-8842-C642-8450-21535AF8EEF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18930" y="4278035"/>
            <a:ext cx="2236071" cy="896150"/>
          </a:xfrm>
        </p:spPr>
        <p:txBody>
          <a:bodyPr>
            <a:noAutofit/>
          </a:bodyPr>
          <a:lstStyle>
            <a:lvl1pPr marL="0" indent="0" algn="ctr">
              <a:buNone/>
              <a:defRPr sz="5400" b="1">
                <a:solidFill>
                  <a:srgbClr val="153C6A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28" name="Text Placeholder 33">
            <a:extLst>
              <a:ext uri="{FF2B5EF4-FFF2-40B4-BE49-F238E27FC236}">
                <a16:creationId xmlns:a16="http://schemas.microsoft.com/office/drawing/2014/main" id="{E24CC1D8-804E-124E-9B30-37712A6F2BA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18930" y="5124758"/>
            <a:ext cx="2236071" cy="270074"/>
          </a:xfrm>
        </p:spPr>
        <p:txBody>
          <a:bodyPr>
            <a:noAutofit/>
          </a:bodyPr>
          <a:lstStyle>
            <a:lvl1pPr marL="0" indent="0" algn="ctr">
              <a:buNone/>
              <a:defRPr sz="1400" b="0">
                <a:solidFill>
                  <a:srgbClr val="153C6A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29" name="Text Placeholder 33">
            <a:extLst>
              <a:ext uri="{FF2B5EF4-FFF2-40B4-BE49-F238E27FC236}">
                <a16:creationId xmlns:a16="http://schemas.microsoft.com/office/drawing/2014/main" id="{99CEC1B3-7CC0-B44B-A4CF-E96FF6B5B81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55232" y="4278035"/>
            <a:ext cx="2236071" cy="896150"/>
          </a:xfrm>
        </p:spPr>
        <p:txBody>
          <a:bodyPr>
            <a:noAutofit/>
          </a:bodyPr>
          <a:lstStyle>
            <a:lvl1pPr marL="0" indent="0" algn="ctr">
              <a:buNone/>
              <a:defRPr sz="5400" b="1">
                <a:solidFill>
                  <a:srgbClr val="153C6A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30" name="Text Placeholder 33">
            <a:extLst>
              <a:ext uri="{FF2B5EF4-FFF2-40B4-BE49-F238E27FC236}">
                <a16:creationId xmlns:a16="http://schemas.microsoft.com/office/drawing/2014/main" id="{79B6BA25-CE81-3344-B1A7-FC76A5E530E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55232" y="5124758"/>
            <a:ext cx="2236071" cy="270074"/>
          </a:xfrm>
        </p:spPr>
        <p:txBody>
          <a:bodyPr>
            <a:noAutofit/>
          </a:bodyPr>
          <a:lstStyle>
            <a:lvl1pPr marL="0" indent="0" algn="ctr">
              <a:buNone/>
              <a:defRPr sz="1400" b="0">
                <a:solidFill>
                  <a:srgbClr val="153C6A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31" name="Text Placeholder 33">
            <a:extLst>
              <a:ext uri="{FF2B5EF4-FFF2-40B4-BE49-F238E27FC236}">
                <a16:creationId xmlns:a16="http://schemas.microsoft.com/office/drawing/2014/main" id="{F1FDBFD1-0BAC-1F48-BF83-2F86970B965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985670" y="4278035"/>
            <a:ext cx="2236071" cy="896150"/>
          </a:xfrm>
        </p:spPr>
        <p:txBody>
          <a:bodyPr>
            <a:noAutofit/>
          </a:bodyPr>
          <a:lstStyle>
            <a:lvl1pPr marL="0" indent="0" algn="ctr">
              <a:buNone/>
              <a:defRPr sz="5400" b="1">
                <a:solidFill>
                  <a:srgbClr val="153C6A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32" name="Text Placeholder 33">
            <a:extLst>
              <a:ext uri="{FF2B5EF4-FFF2-40B4-BE49-F238E27FC236}">
                <a16:creationId xmlns:a16="http://schemas.microsoft.com/office/drawing/2014/main" id="{E1B44617-EB05-084E-8D5B-EBDF73837A9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985670" y="5124758"/>
            <a:ext cx="2236071" cy="270074"/>
          </a:xfrm>
        </p:spPr>
        <p:txBody>
          <a:bodyPr>
            <a:noAutofit/>
          </a:bodyPr>
          <a:lstStyle>
            <a:lvl1pPr marL="0" indent="0" algn="ctr">
              <a:buNone/>
              <a:defRPr sz="1400" b="0">
                <a:solidFill>
                  <a:srgbClr val="153C6A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33" name="Text Placeholder 33">
            <a:extLst>
              <a:ext uri="{FF2B5EF4-FFF2-40B4-BE49-F238E27FC236}">
                <a16:creationId xmlns:a16="http://schemas.microsoft.com/office/drawing/2014/main" id="{6B5AE508-939B-4D42-A020-6F8DBA5B0CD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33700" y="4278035"/>
            <a:ext cx="2236071" cy="896150"/>
          </a:xfrm>
        </p:spPr>
        <p:txBody>
          <a:bodyPr>
            <a:noAutofit/>
          </a:bodyPr>
          <a:lstStyle>
            <a:lvl1pPr marL="0" indent="0" algn="ctr">
              <a:buNone/>
              <a:defRPr sz="5400" b="1">
                <a:solidFill>
                  <a:srgbClr val="153C6A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9B1AC298-563C-D447-A9C5-0BEA6E23245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33700" y="5124758"/>
            <a:ext cx="2236071" cy="270074"/>
          </a:xfrm>
        </p:spPr>
        <p:txBody>
          <a:bodyPr>
            <a:noAutofit/>
          </a:bodyPr>
          <a:lstStyle>
            <a:lvl1pPr marL="0" indent="0" algn="ctr">
              <a:buNone/>
              <a:defRPr sz="1400" b="0">
                <a:solidFill>
                  <a:srgbClr val="153C6A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35" name="Text Placeholder 33">
            <a:extLst>
              <a:ext uri="{FF2B5EF4-FFF2-40B4-BE49-F238E27FC236}">
                <a16:creationId xmlns:a16="http://schemas.microsoft.com/office/drawing/2014/main" id="{6BB32393-FC1D-E845-993C-401B863940B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333700" y="2630467"/>
            <a:ext cx="2236071" cy="896150"/>
          </a:xfrm>
        </p:spPr>
        <p:txBody>
          <a:bodyPr>
            <a:noAutofit/>
          </a:bodyPr>
          <a:lstStyle>
            <a:lvl1pPr marL="0" indent="0" algn="ctr">
              <a:buNone/>
              <a:defRPr sz="5400" b="1">
                <a:solidFill>
                  <a:srgbClr val="153C6A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36" name="Text Placeholder 33">
            <a:extLst>
              <a:ext uri="{FF2B5EF4-FFF2-40B4-BE49-F238E27FC236}">
                <a16:creationId xmlns:a16="http://schemas.microsoft.com/office/drawing/2014/main" id="{0EA8D381-2D62-C74A-AEA1-07B59ED272E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333700" y="3477190"/>
            <a:ext cx="2236071" cy="270074"/>
          </a:xfrm>
        </p:spPr>
        <p:txBody>
          <a:bodyPr>
            <a:noAutofit/>
          </a:bodyPr>
          <a:lstStyle>
            <a:lvl1pPr marL="0" indent="0" algn="ctr">
              <a:buNone/>
              <a:defRPr sz="1400" b="0">
                <a:solidFill>
                  <a:srgbClr val="153C6A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37" name="Text Placeholder 33">
            <a:extLst>
              <a:ext uri="{FF2B5EF4-FFF2-40B4-BE49-F238E27FC236}">
                <a16:creationId xmlns:a16="http://schemas.microsoft.com/office/drawing/2014/main" id="{96C6F9C0-0DAF-A64E-A2CA-EB888E54512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85670" y="2630728"/>
            <a:ext cx="2236071" cy="896150"/>
          </a:xfrm>
        </p:spPr>
        <p:txBody>
          <a:bodyPr>
            <a:noAutofit/>
          </a:bodyPr>
          <a:lstStyle>
            <a:lvl1pPr marL="0" indent="0" algn="ctr">
              <a:buNone/>
              <a:defRPr sz="5400" b="1">
                <a:solidFill>
                  <a:srgbClr val="153C6A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38" name="Text Placeholder 33">
            <a:extLst>
              <a:ext uri="{FF2B5EF4-FFF2-40B4-BE49-F238E27FC236}">
                <a16:creationId xmlns:a16="http://schemas.microsoft.com/office/drawing/2014/main" id="{1136C49B-BEC5-6440-953D-F80FCDCAF05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85670" y="3477451"/>
            <a:ext cx="2236071" cy="270074"/>
          </a:xfrm>
        </p:spPr>
        <p:txBody>
          <a:bodyPr>
            <a:noAutofit/>
          </a:bodyPr>
          <a:lstStyle>
            <a:lvl1pPr marL="0" indent="0" algn="ctr">
              <a:buNone/>
              <a:defRPr sz="1400" b="0">
                <a:solidFill>
                  <a:srgbClr val="153C6A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39" name="Text Placeholder 33">
            <a:extLst>
              <a:ext uri="{FF2B5EF4-FFF2-40B4-BE49-F238E27FC236}">
                <a16:creationId xmlns:a16="http://schemas.microsoft.com/office/drawing/2014/main" id="{4D9ED0AC-82F5-A64E-B78A-7535D16B8C5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634145" y="2630728"/>
            <a:ext cx="2236071" cy="896150"/>
          </a:xfrm>
        </p:spPr>
        <p:txBody>
          <a:bodyPr>
            <a:noAutofit/>
          </a:bodyPr>
          <a:lstStyle>
            <a:lvl1pPr marL="0" indent="0" algn="ctr">
              <a:buNone/>
              <a:defRPr sz="5400" b="1">
                <a:solidFill>
                  <a:srgbClr val="153C6A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40" name="Text Placeholder 33">
            <a:extLst>
              <a:ext uri="{FF2B5EF4-FFF2-40B4-BE49-F238E27FC236}">
                <a16:creationId xmlns:a16="http://schemas.microsoft.com/office/drawing/2014/main" id="{8DD9CAFE-AB31-8D41-85AD-A0A93160191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634145" y="3477451"/>
            <a:ext cx="2236071" cy="270074"/>
          </a:xfrm>
        </p:spPr>
        <p:txBody>
          <a:bodyPr>
            <a:noAutofit/>
          </a:bodyPr>
          <a:lstStyle>
            <a:lvl1pPr marL="0" indent="0" algn="ctr">
              <a:buNone/>
              <a:defRPr sz="1400" b="0">
                <a:solidFill>
                  <a:srgbClr val="153C6A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41" name="Text Placeholder 33">
            <a:extLst>
              <a:ext uri="{FF2B5EF4-FFF2-40B4-BE49-F238E27FC236}">
                <a16:creationId xmlns:a16="http://schemas.microsoft.com/office/drawing/2014/main" id="{B451C8A3-CB47-3046-B700-3C6A2D562EE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82620" y="2630728"/>
            <a:ext cx="2236071" cy="896150"/>
          </a:xfrm>
        </p:spPr>
        <p:txBody>
          <a:bodyPr>
            <a:noAutofit/>
          </a:bodyPr>
          <a:lstStyle>
            <a:lvl1pPr marL="0" indent="0" algn="ctr">
              <a:buNone/>
              <a:defRPr sz="5400" b="1">
                <a:solidFill>
                  <a:srgbClr val="153C6A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42" name="Text Placeholder 33">
            <a:extLst>
              <a:ext uri="{FF2B5EF4-FFF2-40B4-BE49-F238E27FC236}">
                <a16:creationId xmlns:a16="http://schemas.microsoft.com/office/drawing/2014/main" id="{C2ED885E-3C6E-2643-9C8B-F38D6F51B77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282620" y="3477451"/>
            <a:ext cx="2236071" cy="270074"/>
          </a:xfrm>
        </p:spPr>
        <p:txBody>
          <a:bodyPr>
            <a:noAutofit/>
          </a:bodyPr>
          <a:lstStyle>
            <a:lvl1pPr marL="0" indent="0" algn="ctr">
              <a:buNone/>
              <a:defRPr sz="1400" b="0">
                <a:solidFill>
                  <a:srgbClr val="153C6A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55841439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ow Char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259A8C-28D0-466D-902E-2BFD96BD6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27250DB-AA09-5E47-8CB8-5F8090D50DED}"/>
              </a:ext>
            </a:extLst>
          </p:cNvPr>
          <p:cNvSpPr/>
          <p:nvPr userDrawn="1"/>
        </p:nvSpPr>
        <p:spPr>
          <a:xfrm>
            <a:off x="5068923" y="4848015"/>
            <a:ext cx="2267050" cy="12128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4ED86B4-556F-8C46-A86E-E1FB8F5B7339}"/>
              </a:ext>
            </a:extLst>
          </p:cNvPr>
          <p:cNvSpPr/>
          <p:nvPr userDrawn="1"/>
        </p:nvSpPr>
        <p:spPr>
          <a:xfrm>
            <a:off x="7437594" y="4848015"/>
            <a:ext cx="2238133" cy="12128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583F45D-7685-CE43-A6AB-F9E891D708DF}"/>
              </a:ext>
            </a:extLst>
          </p:cNvPr>
          <p:cNvSpPr/>
          <p:nvPr userDrawn="1"/>
        </p:nvSpPr>
        <p:spPr>
          <a:xfrm>
            <a:off x="5068923" y="3559808"/>
            <a:ext cx="2267050" cy="12128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E612B4E-925D-484C-AC7C-9F2E652DFD73}"/>
              </a:ext>
            </a:extLst>
          </p:cNvPr>
          <p:cNvSpPr/>
          <p:nvPr userDrawn="1"/>
        </p:nvSpPr>
        <p:spPr>
          <a:xfrm>
            <a:off x="7437594" y="3559808"/>
            <a:ext cx="2238133" cy="12128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24CD08B-92EB-A94D-9E90-EC028F11E976}"/>
              </a:ext>
            </a:extLst>
          </p:cNvPr>
          <p:cNvSpPr/>
          <p:nvPr userDrawn="1"/>
        </p:nvSpPr>
        <p:spPr>
          <a:xfrm>
            <a:off x="5072192" y="2264562"/>
            <a:ext cx="2267050" cy="12128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8A345DC-BD76-EA4C-B5B7-053F71A7B31E}"/>
              </a:ext>
            </a:extLst>
          </p:cNvPr>
          <p:cNvSpPr/>
          <p:nvPr userDrawn="1"/>
        </p:nvSpPr>
        <p:spPr>
          <a:xfrm>
            <a:off x="7437594" y="2264562"/>
            <a:ext cx="2238133" cy="12128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1B6AB103-7C30-F948-A6AD-59429F3EA260}"/>
              </a:ext>
            </a:extLst>
          </p:cNvPr>
          <p:cNvSpPr/>
          <p:nvPr/>
        </p:nvSpPr>
        <p:spPr>
          <a:xfrm>
            <a:off x="5068923" y="1647369"/>
            <a:ext cx="2267050" cy="511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FAAA92E6-C24F-DE4C-A2DD-75CFF8CD6B84}"/>
              </a:ext>
            </a:extLst>
          </p:cNvPr>
          <p:cNvSpPr/>
          <p:nvPr/>
        </p:nvSpPr>
        <p:spPr>
          <a:xfrm>
            <a:off x="7442952" y="1647369"/>
            <a:ext cx="2232776" cy="511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BFDD8700-5F4F-7045-8F85-0E927E5C6B14}"/>
              </a:ext>
            </a:extLst>
          </p:cNvPr>
          <p:cNvSpPr/>
          <p:nvPr/>
        </p:nvSpPr>
        <p:spPr>
          <a:xfrm>
            <a:off x="1985364" y="3559808"/>
            <a:ext cx="2267050" cy="12128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F925F465-6896-FA47-A0CF-D9077C80CB9C}"/>
              </a:ext>
            </a:extLst>
          </p:cNvPr>
          <p:cNvSpPr/>
          <p:nvPr/>
        </p:nvSpPr>
        <p:spPr>
          <a:xfrm>
            <a:off x="1985364" y="2961673"/>
            <a:ext cx="2267050" cy="511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Title Placeholder 1">
            <a:extLst>
              <a:ext uri="{FF2B5EF4-FFF2-40B4-BE49-F238E27FC236}">
                <a16:creationId xmlns:a16="http://schemas.microsoft.com/office/drawing/2014/main" id="{26ABA92E-748A-2642-925F-954569A53C0C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375961" y="280377"/>
            <a:ext cx="9574118" cy="486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75" name="Text Placeholder 33">
            <a:extLst>
              <a:ext uri="{FF2B5EF4-FFF2-40B4-BE49-F238E27FC236}">
                <a16:creationId xmlns:a16="http://schemas.microsoft.com/office/drawing/2014/main" id="{5EA426A0-168A-454A-8F1E-C504EAA0AD12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376362" y="759656"/>
            <a:ext cx="9573717" cy="486578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rgbClr val="E8572E"/>
                </a:solidFill>
              </a:defRPr>
            </a:lvl1pPr>
          </a:lstStyle>
          <a:p>
            <a:pPr lvl="0"/>
            <a:r>
              <a:rPr lang="en-GB" dirty="0"/>
              <a:t>Click to edit Master text style</a:t>
            </a:r>
          </a:p>
        </p:txBody>
      </p:sp>
      <p:sp>
        <p:nvSpPr>
          <p:cNvPr id="77" name="Text Placeholder 33">
            <a:extLst>
              <a:ext uri="{FF2B5EF4-FFF2-40B4-BE49-F238E27FC236}">
                <a16:creationId xmlns:a16="http://schemas.microsoft.com/office/drawing/2014/main" id="{B4AB74E6-ABB7-DA41-BE48-3C3EF66DD6F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80205" y="3019367"/>
            <a:ext cx="2267053" cy="453366"/>
          </a:xfr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rgbClr val="E8572E"/>
                </a:solidFill>
              </a:defRPr>
            </a:lvl1pPr>
          </a:lstStyle>
          <a:p>
            <a:pPr lvl="0"/>
            <a:r>
              <a:rPr lang="en-GB" dirty="0"/>
              <a:t>Text / Logo</a:t>
            </a:r>
          </a:p>
        </p:txBody>
      </p:sp>
      <p:sp>
        <p:nvSpPr>
          <p:cNvPr id="78" name="Text Placeholder 33">
            <a:extLst>
              <a:ext uri="{FF2B5EF4-FFF2-40B4-BE49-F238E27FC236}">
                <a16:creationId xmlns:a16="http://schemas.microsoft.com/office/drawing/2014/main" id="{D5E406F9-C32A-E94C-A6FC-5984945DAB3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980205" y="3559808"/>
            <a:ext cx="2267053" cy="511060"/>
          </a:xfrm>
        </p:spPr>
        <p:txBody>
          <a:bodyPr>
            <a:noAutofit/>
          </a:bodyPr>
          <a:lstStyle>
            <a:lvl1pPr marL="0" indent="0" algn="ctr">
              <a:buNone/>
              <a:defRPr sz="3500" b="1">
                <a:solidFill>
                  <a:srgbClr val="153C6A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79" name="Text Placeholder 33">
            <a:extLst>
              <a:ext uri="{FF2B5EF4-FFF2-40B4-BE49-F238E27FC236}">
                <a16:creationId xmlns:a16="http://schemas.microsoft.com/office/drawing/2014/main" id="{311A2998-33EE-D043-9072-3131E6BD447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80205" y="4070867"/>
            <a:ext cx="2267053" cy="385298"/>
          </a:xfr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rgbClr val="153C6A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80" name="Text Placeholder 33">
            <a:extLst>
              <a:ext uri="{FF2B5EF4-FFF2-40B4-BE49-F238E27FC236}">
                <a16:creationId xmlns:a16="http://schemas.microsoft.com/office/drawing/2014/main" id="{9867AD2E-BA48-D447-A61A-D9E6CC3E064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980205" y="4458045"/>
            <a:ext cx="2267053" cy="314573"/>
          </a:xfrm>
        </p:spPr>
        <p:txBody>
          <a:bodyPr>
            <a:noAutofit/>
          </a:bodyPr>
          <a:lstStyle>
            <a:lvl1pPr marL="0" indent="0" algn="ctr">
              <a:buNone/>
              <a:defRPr sz="1000" b="0">
                <a:solidFill>
                  <a:srgbClr val="153C6A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82" name="Text Placeholder 33">
            <a:extLst>
              <a:ext uri="{FF2B5EF4-FFF2-40B4-BE49-F238E27FC236}">
                <a16:creationId xmlns:a16="http://schemas.microsoft.com/office/drawing/2014/main" id="{FE5C0FEE-EEDE-E344-96EB-A7CB1973E9C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68923" y="1691563"/>
            <a:ext cx="2267053" cy="453366"/>
          </a:xfr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rgbClr val="E8572E"/>
                </a:solidFill>
              </a:defRPr>
            </a:lvl1pPr>
          </a:lstStyle>
          <a:p>
            <a:pPr lvl="0"/>
            <a:r>
              <a:rPr lang="en-GB" dirty="0"/>
              <a:t>Text / Logo</a:t>
            </a:r>
          </a:p>
        </p:txBody>
      </p:sp>
      <p:sp>
        <p:nvSpPr>
          <p:cNvPr id="83" name="Text Placeholder 33">
            <a:extLst>
              <a:ext uri="{FF2B5EF4-FFF2-40B4-BE49-F238E27FC236}">
                <a16:creationId xmlns:a16="http://schemas.microsoft.com/office/drawing/2014/main" id="{5E5E7F5C-3FA9-8D4C-BF4F-E40E32F2EBF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437594" y="1691563"/>
            <a:ext cx="2267053" cy="453366"/>
          </a:xfr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rgbClr val="E8572E"/>
                </a:solidFill>
              </a:defRPr>
            </a:lvl1pPr>
          </a:lstStyle>
          <a:p>
            <a:pPr lvl="0"/>
            <a:r>
              <a:rPr lang="en-GB" dirty="0"/>
              <a:t>Text / Logo</a:t>
            </a:r>
          </a:p>
        </p:txBody>
      </p:sp>
      <p:sp>
        <p:nvSpPr>
          <p:cNvPr id="84" name="Text Placeholder 33">
            <a:extLst>
              <a:ext uri="{FF2B5EF4-FFF2-40B4-BE49-F238E27FC236}">
                <a16:creationId xmlns:a16="http://schemas.microsoft.com/office/drawing/2014/main" id="{6A58C2EB-A7AA-2749-BC40-AB8C8B0CFC4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68920" y="3559808"/>
            <a:ext cx="2267053" cy="511060"/>
          </a:xfrm>
        </p:spPr>
        <p:txBody>
          <a:bodyPr>
            <a:noAutofit/>
          </a:bodyPr>
          <a:lstStyle>
            <a:lvl1pPr marL="0" indent="0" algn="ctr">
              <a:buNone/>
              <a:defRPr sz="3500" b="1">
                <a:solidFill>
                  <a:srgbClr val="153C6A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85" name="Text Placeholder 33">
            <a:extLst>
              <a:ext uri="{FF2B5EF4-FFF2-40B4-BE49-F238E27FC236}">
                <a16:creationId xmlns:a16="http://schemas.microsoft.com/office/drawing/2014/main" id="{F5978390-7C2C-2A42-8344-02674A81505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68920" y="4070867"/>
            <a:ext cx="2267053" cy="385298"/>
          </a:xfr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rgbClr val="153C6A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86" name="Text Placeholder 33">
            <a:extLst>
              <a:ext uri="{FF2B5EF4-FFF2-40B4-BE49-F238E27FC236}">
                <a16:creationId xmlns:a16="http://schemas.microsoft.com/office/drawing/2014/main" id="{52CAA920-82B5-EA42-BE96-F062158EF3E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068920" y="4458045"/>
            <a:ext cx="2267053" cy="314573"/>
          </a:xfrm>
        </p:spPr>
        <p:txBody>
          <a:bodyPr>
            <a:noAutofit/>
          </a:bodyPr>
          <a:lstStyle>
            <a:lvl1pPr marL="0" indent="0" algn="ctr">
              <a:buNone/>
              <a:defRPr sz="1000" b="0">
                <a:solidFill>
                  <a:srgbClr val="153C6A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87" name="Text Placeholder 33">
            <a:extLst>
              <a:ext uri="{FF2B5EF4-FFF2-40B4-BE49-F238E27FC236}">
                <a16:creationId xmlns:a16="http://schemas.microsoft.com/office/drawing/2014/main" id="{59ADE95F-B425-9244-85AB-6258FAC8D5B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37594" y="3559808"/>
            <a:ext cx="2267053" cy="511060"/>
          </a:xfrm>
        </p:spPr>
        <p:txBody>
          <a:bodyPr>
            <a:noAutofit/>
          </a:bodyPr>
          <a:lstStyle>
            <a:lvl1pPr marL="0" indent="0" algn="ctr">
              <a:buNone/>
              <a:defRPr sz="3500" b="1">
                <a:solidFill>
                  <a:srgbClr val="153C6A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88" name="Text Placeholder 33">
            <a:extLst>
              <a:ext uri="{FF2B5EF4-FFF2-40B4-BE49-F238E27FC236}">
                <a16:creationId xmlns:a16="http://schemas.microsoft.com/office/drawing/2014/main" id="{64C3F8FC-EACE-6B45-9743-C5AF8BAB423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437594" y="4070867"/>
            <a:ext cx="2267053" cy="385298"/>
          </a:xfr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rgbClr val="153C6A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89" name="Text Placeholder 33">
            <a:extLst>
              <a:ext uri="{FF2B5EF4-FFF2-40B4-BE49-F238E27FC236}">
                <a16:creationId xmlns:a16="http://schemas.microsoft.com/office/drawing/2014/main" id="{CC9E0D99-A3A0-7743-B2AA-B43A166D213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437594" y="4458045"/>
            <a:ext cx="2267053" cy="314573"/>
          </a:xfrm>
        </p:spPr>
        <p:txBody>
          <a:bodyPr>
            <a:noAutofit/>
          </a:bodyPr>
          <a:lstStyle>
            <a:lvl1pPr marL="0" indent="0" algn="ctr">
              <a:buNone/>
              <a:defRPr sz="1000" b="0">
                <a:solidFill>
                  <a:srgbClr val="153C6A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90" name="Text Placeholder 33">
            <a:extLst>
              <a:ext uri="{FF2B5EF4-FFF2-40B4-BE49-F238E27FC236}">
                <a16:creationId xmlns:a16="http://schemas.microsoft.com/office/drawing/2014/main" id="{FDA75E5A-F7FF-AE43-996A-A8D3D2B1184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068920" y="2266442"/>
            <a:ext cx="2267053" cy="511060"/>
          </a:xfrm>
        </p:spPr>
        <p:txBody>
          <a:bodyPr>
            <a:noAutofit/>
          </a:bodyPr>
          <a:lstStyle>
            <a:lvl1pPr marL="0" indent="0" algn="ctr">
              <a:buNone/>
              <a:defRPr sz="3500" b="1">
                <a:solidFill>
                  <a:srgbClr val="153C6A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91" name="Text Placeholder 33">
            <a:extLst>
              <a:ext uri="{FF2B5EF4-FFF2-40B4-BE49-F238E27FC236}">
                <a16:creationId xmlns:a16="http://schemas.microsoft.com/office/drawing/2014/main" id="{CE81EB2F-A1E0-9B4D-BF95-8BC3D09EFFC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68920" y="2777501"/>
            <a:ext cx="2267053" cy="385298"/>
          </a:xfr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rgbClr val="153C6A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92" name="Text Placeholder 33">
            <a:extLst>
              <a:ext uri="{FF2B5EF4-FFF2-40B4-BE49-F238E27FC236}">
                <a16:creationId xmlns:a16="http://schemas.microsoft.com/office/drawing/2014/main" id="{4E2E9CA6-18A9-9F42-88A8-FD16EFDF27A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068920" y="3164679"/>
            <a:ext cx="2267053" cy="314573"/>
          </a:xfrm>
        </p:spPr>
        <p:txBody>
          <a:bodyPr>
            <a:noAutofit/>
          </a:bodyPr>
          <a:lstStyle>
            <a:lvl1pPr marL="0" indent="0" algn="ctr">
              <a:buNone/>
              <a:defRPr sz="1000" b="0">
                <a:solidFill>
                  <a:srgbClr val="153C6A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93" name="Text Placeholder 33">
            <a:extLst>
              <a:ext uri="{FF2B5EF4-FFF2-40B4-BE49-F238E27FC236}">
                <a16:creationId xmlns:a16="http://schemas.microsoft.com/office/drawing/2014/main" id="{720D6096-8AB6-0C40-BB2F-E61688DC6DF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437594" y="2266442"/>
            <a:ext cx="2267053" cy="511060"/>
          </a:xfrm>
        </p:spPr>
        <p:txBody>
          <a:bodyPr>
            <a:noAutofit/>
          </a:bodyPr>
          <a:lstStyle>
            <a:lvl1pPr marL="0" indent="0" algn="ctr">
              <a:buNone/>
              <a:defRPr sz="3500" b="1">
                <a:solidFill>
                  <a:srgbClr val="153C6A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94" name="Text Placeholder 33">
            <a:extLst>
              <a:ext uri="{FF2B5EF4-FFF2-40B4-BE49-F238E27FC236}">
                <a16:creationId xmlns:a16="http://schemas.microsoft.com/office/drawing/2014/main" id="{28E64FD1-48C4-C744-B044-C96B1D734AC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437594" y="2777501"/>
            <a:ext cx="2267053" cy="385298"/>
          </a:xfr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rgbClr val="153C6A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95" name="Text Placeholder 33">
            <a:extLst>
              <a:ext uri="{FF2B5EF4-FFF2-40B4-BE49-F238E27FC236}">
                <a16:creationId xmlns:a16="http://schemas.microsoft.com/office/drawing/2014/main" id="{BA8C7497-9A87-7747-8DC3-A9481F3832D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437594" y="3164679"/>
            <a:ext cx="2267053" cy="314573"/>
          </a:xfrm>
        </p:spPr>
        <p:txBody>
          <a:bodyPr>
            <a:noAutofit/>
          </a:bodyPr>
          <a:lstStyle>
            <a:lvl1pPr marL="0" indent="0" algn="ctr">
              <a:buNone/>
              <a:defRPr sz="1000" b="0">
                <a:solidFill>
                  <a:srgbClr val="153C6A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96" name="Text Placeholder 33">
            <a:extLst>
              <a:ext uri="{FF2B5EF4-FFF2-40B4-BE49-F238E27FC236}">
                <a16:creationId xmlns:a16="http://schemas.microsoft.com/office/drawing/2014/main" id="{0D09A356-E1B1-A94F-BD1D-47C49556813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068920" y="4848015"/>
            <a:ext cx="2267053" cy="511060"/>
          </a:xfrm>
        </p:spPr>
        <p:txBody>
          <a:bodyPr>
            <a:noAutofit/>
          </a:bodyPr>
          <a:lstStyle>
            <a:lvl1pPr marL="0" indent="0" algn="ctr">
              <a:buNone/>
              <a:defRPr sz="3500" b="1">
                <a:solidFill>
                  <a:srgbClr val="153C6A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97" name="Text Placeholder 33">
            <a:extLst>
              <a:ext uri="{FF2B5EF4-FFF2-40B4-BE49-F238E27FC236}">
                <a16:creationId xmlns:a16="http://schemas.microsoft.com/office/drawing/2014/main" id="{D0808710-BA3B-6840-8DC8-7BC5FE26D30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068920" y="5359074"/>
            <a:ext cx="2267053" cy="385298"/>
          </a:xfr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rgbClr val="153C6A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98" name="Text Placeholder 33">
            <a:extLst>
              <a:ext uri="{FF2B5EF4-FFF2-40B4-BE49-F238E27FC236}">
                <a16:creationId xmlns:a16="http://schemas.microsoft.com/office/drawing/2014/main" id="{49F039DB-9203-084B-93B9-3C603C662C6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068920" y="5746252"/>
            <a:ext cx="2267053" cy="314573"/>
          </a:xfrm>
        </p:spPr>
        <p:txBody>
          <a:bodyPr>
            <a:noAutofit/>
          </a:bodyPr>
          <a:lstStyle>
            <a:lvl1pPr marL="0" indent="0" algn="ctr">
              <a:buNone/>
              <a:defRPr sz="1000" b="0">
                <a:solidFill>
                  <a:srgbClr val="153C6A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99" name="Text Placeholder 33">
            <a:extLst>
              <a:ext uri="{FF2B5EF4-FFF2-40B4-BE49-F238E27FC236}">
                <a16:creationId xmlns:a16="http://schemas.microsoft.com/office/drawing/2014/main" id="{F2FA8755-C812-8E45-B3BB-7B53188A3B3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437594" y="4848015"/>
            <a:ext cx="2267053" cy="511060"/>
          </a:xfrm>
        </p:spPr>
        <p:txBody>
          <a:bodyPr>
            <a:noAutofit/>
          </a:bodyPr>
          <a:lstStyle>
            <a:lvl1pPr marL="0" indent="0" algn="ctr">
              <a:buNone/>
              <a:defRPr sz="3500" b="1">
                <a:solidFill>
                  <a:srgbClr val="153C6A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100" name="Text Placeholder 33">
            <a:extLst>
              <a:ext uri="{FF2B5EF4-FFF2-40B4-BE49-F238E27FC236}">
                <a16:creationId xmlns:a16="http://schemas.microsoft.com/office/drawing/2014/main" id="{53340F5F-073A-6348-9BAE-38CCC81A9A1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437594" y="5359074"/>
            <a:ext cx="2267053" cy="385298"/>
          </a:xfr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rgbClr val="153C6A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101" name="Text Placeholder 33">
            <a:extLst>
              <a:ext uri="{FF2B5EF4-FFF2-40B4-BE49-F238E27FC236}">
                <a16:creationId xmlns:a16="http://schemas.microsoft.com/office/drawing/2014/main" id="{93C160E8-B7F2-F14C-B764-551A27C448B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437594" y="5746252"/>
            <a:ext cx="2267053" cy="314573"/>
          </a:xfrm>
        </p:spPr>
        <p:txBody>
          <a:bodyPr>
            <a:noAutofit/>
          </a:bodyPr>
          <a:lstStyle>
            <a:lvl1pPr marL="0" indent="0" algn="ctr">
              <a:buNone/>
              <a:defRPr sz="1000" b="0">
                <a:solidFill>
                  <a:srgbClr val="153C6A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45" name="Title Placeholder 1">
            <a:extLst>
              <a:ext uri="{FF2B5EF4-FFF2-40B4-BE49-F238E27FC236}">
                <a16:creationId xmlns:a16="http://schemas.microsoft.com/office/drawing/2014/main" id="{D171FE9A-0B2B-004C-8AED-4E0D839C4933}"/>
              </a:ext>
            </a:extLst>
          </p:cNvPr>
          <p:cNvSpPr txBox="1">
            <a:spLocks/>
          </p:cNvSpPr>
          <p:nvPr userDrawn="1"/>
        </p:nvSpPr>
        <p:spPr>
          <a:xfrm>
            <a:off x="4247258" y="3554649"/>
            <a:ext cx="821662" cy="12179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4500" dirty="0"/>
              <a:t>=</a:t>
            </a:r>
            <a:endParaRPr lang="en-US" sz="4500" dirty="0"/>
          </a:p>
        </p:txBody>
      </p:sp>
    </p:spTree>
    <p:extLst>
      <p:ext uri="{BB962C8B-B14F-4D97-AF65-F5344CB8AC3E}">
        <p14:creationId xmlns:p14="http://schemas.microsoft.com/office/powerpoint/2010/main" val="2600197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Header Str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12863B6-8ECF-824A-85F8-1CE0059A622F}"/>
              </a:ext>
            </a:extLst>
          </p:cNvPr>
          <p:cNvSpPr/>
          <p:nvPr userDrawn="1"/>
        </p:nvSpPr>
        <p:spPr>
          <a:xfrm>
            <a:off x="-1" y="1725514"/>
            <a:ext cx="12296503" cy="51324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17" name="Image 9">
            <a:extLst>
              <a:ext uri="{FF2B5EF4-FFF2-40B4-BE49-F238E27FC236}">
                <a16:creationId xmlns:a16="http://schemas.microsoft.com/office/drawing/2014/main" id="{9370E17D-8404-3647-96AD-3D568FFBF1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7404" y="261162"/>
            <a:ext cx="540539" cy="720717"/>
          </a:xfrm>
          <a:prstGeom prst="rect">
            <a:avLst/>
          </a:prstGeom>
        </p:spPr>
      </p:pic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41D5659D-C2BC-934B-A843-0450FE59F89A}"/>
              </a:ext>
            </a:extLst>
          </p:cNvPr>
          <p:cNvSpPr txBox="1">
            <a:spLocks/>
          </p:cNvSpPr>
          <p:nvPr userDrawn="1"/>
        </p:nvSpPr>
        <p:spPr>
          <a:xfrm>
            <a:off x="1375961" y="280377"/>
            <a:ext cx="9574118" cy="486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153C6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dirty="0">
                <a:solidFill>
                  <a:schemeClr val="bg1"/>
                </a:solidFill>
              </a:rPr>
              <a:t>Click To Add Title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 Placeholder 33">
            <a:extLst>
              <a:ext uri="{FF2B5EF4-FFF2-40B4-BE49-F238E27FC236}">
                <a16:creationId xmlns:a16="http://schemas.microsoft.com/office/drawing/2014/main" id="{0A192DCD-AD42-7D46-B46F-9ABAF51C05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76362" y="759656"/>
            <a:ext cx="9573717" cy="4865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rgbClr val="E8572E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2C8DD2B7-F18D-6D48-8438-8FD20C56BF22}"/>
              </a:ext>
            </a:extLst>
          </p:cNvPr>
          <p:cNvSpPr/>
          <p:nvPr userDrawn="1"/>
        </p:nvSpPr>
        <p:spPr>
          <a:xfrm rot="16200000">
            <a:off x="11341761" y="5903259"/>
            <a:ext cx="779929" cy="1129553"/>
          </a:xfrm>
          <a:prstGeom prst="rtTriangle">
            <a:avLst/>
          </a:prstGeom>
          <a:solidFill>
            <a:srgbClr val="153C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14">
            <a:extLst>
              <a:ext uri="{FF2B5EF4-FFF2-40B4-BE49-F238E27FC236}">
                <a16:creationId xmlns:a16="http://schemas.microsoft.com/office/drawing/2014/main" id="{031273FB-54AF-2B4D-9DAF-68AD2B475D94}"/>
              </a:ext>
            </a:extLst>
          </p:cNvPr>
          <p:cNvSpPr txBox="1">
            <a:spLocks/>
          </p:cNvSpPr>
          <p:nvPr userDrawn="1"/>
        </p:nvSpPr>
        <p:spPr>
          <a:xfrm>
            <a:off x="11165497" y="6451655"/>
            <a:ext cx="1002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2B00A38-BBF3-874C-BBEF-2F7946F93416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820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or 2 Diagrams/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259A8C-28D0-466D-902E-2BFD96BD6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74" name="Title Placeholder 1">
            <a:extLst>
              <a:ext uri="{FF2B5EF4-FFF2-40B4-BE49-F238E27FC236}">
                <a16:creationId xmlns:a16="http://schemas.microsoft.com/office/drawing/2014/main" id="{26ABA92E-748A-2642-925F-954569A53C0C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375961" y="280377"/>
            <a:ext cx="9574118" cy="486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75" name="Text Placeholder 33">
            <a:extLst>
              <a:ext uri="{FF2B5EF4-FFF2-40B4-BE49-F238E27FC236}">
                <a16:creationId xmlns:a16="http://schemas.microsoft.com/office/drawing/2014/main" id="{5EA426A0-168A-454A-8F1E-C504EAA0AD12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376362" y="759656"/>
            <a:ext cx="9573717" cy="486578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rgbClr val="E8572E"/>
                </a:solidFill>
              </a:defRPr>
            </a:lvl1pPr>
          </a:lstStyle>
          <a:p>
            <a:pPr lvl="0"/>
            <a:r>
              <a:rPr lang="en-GB" dirty="0"/>
              <a:t>Click to edit Master text style</a:t>
            </a:r>
          </a:p>
        </p:txBody>
      </p:sp>
      <p:sp>
        <p:nvSpPr>
          <p:cNvPr id="45" name="Chart Placeholder 3">
            <a:extLst>
              <a:ext uri="{FF2B5EF4-FFF2-40B4-BE49-F238E27FC236}">
                <a16:creationId xmlns:a16="http://schemas.microsoft.com/office/drawing/2014/main" id="{501273A0-628F-0346-B67D-2D21EE79B371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933248" y="1819370"/>
            <a:ext cx="3889375" cy="377059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7" name="Chart Placeholder 3">
            <a:extLst>
              <a:ext uri="{FF2B5EF4-FFF2-40B4-BE49-F238E27FC236}">
                <a16:creationId xmlns:a16="http://schemas.microsoft.com/office/drawing/2014/main" id="{DAD77FC7-9764-0D44-B441-A7D0F9432C1C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316712" y="1819370"/>
            <a:ext cx="3889375" cy="377059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8" name="Text Placeholder 33">
            <a:extLst>
              <a:ext uri="{FF2B5EF4-FFF2-40B4-BE49-F238E27FC236}">
                <a16:creationId xmlns:a16="http://schemas.microsoft.com/office/drawing/2014/main" id="{B80F021B-4185-AC45-8FCA-58DB85BABBE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933248" y="5751935"/>
            <a:ext cx="3889375" cy="4865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Master text style</a:t>
            </a:r>
          </a:p>
        </p:txBody>
      </p:sp>
      <p:sp>
        <p:nvSpPr>
          <p:cNvPr id="49" name="Text Placeholder 33">
            <a:extLst>
              <a:ext uri="{FF2B5EF4-FFF2-40B4-BE49-F238E27FC236}">
                <a16:creationId xmlns:a16="http://schemas.microsoft.com/office/drawing/2014/main" id="{04903C5F-BFA0-584F-A367-AC603A84BA9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16711" y="5751935"/>
            <a:ext cx="3889375" cy="4865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195517679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or 2 Diagrams/Chart +Aim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259A8C-28D0-466D-902E-2BFD96BD6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74" name="Title Placeholder 1">
            <a:extLst>
              <a:ext uri="{FF2B5EF4-FFF2-40B4-BE49-F238E27FC236}">
                <a16:creationId xmlns:a16="http://schemas.microsoft.com/office/drawing/2014/main" id="{26ABA92E-748A-2642-925F-954569A53C0C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375961" y="280377"/>
            <a:ext cx="9574118" cy="486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75" name="Text Placeholder 33">
            <a:extLst>
              <a:ext uri="{FF2B5EF4-FFF2-40B4-BE49-F238E27FC236}">
                <a16:creationId xmlns:a16="http://schemas.microsoft.com/office/drawing/2014/main" id="{5EA426A0-168A-454A-8F1E-C504EAA0AD12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376362" y="759656"/>
            <a:ext cx="9573717" cy="486578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rgbClr val="E8572E"/>
                </a:solidFill>
              </a:defRPr>
            </a:lvl1pPr>
          </a:lstStyle>
          <a:p>
            <a:pPr lvl="0"/>
            <a:r>
              <a:rPr lang="en-GB" dirty="0"/>
              <a:t>Click to edit Master text style</a:t>
            </a:r>
          </a:p>
        </p:txBody>
      </p:sp>
      <p:sp>
        <p:nvSpPr>
          <p:cNvPr id="45" name="Chart Placeholder 3">
            <a:extLst>
              <a:ext uri="{FF2B5EF4-FFF2-40B4-BE49-F238E27FC236}">
                <a16:creationId xmlns:a16="http://schemas.microsoft.com/office/drawing/2014/main" id="{501273A0-628F-0346-B67D-2D21EE79B371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933248" y="1819370"/>
            <a:ext cx="3889375" cy="377059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7" name="Chart Placeholder 3">
            <a:extLst>
              <a:ext uri="{FF2B5EF4-FFF2-40B4-BE49-F238E27FC236}">
                <a16:creationId xmlns:a16="http://schemas.microsoft.com/office/drawing/2014/main" id="{DAD77FC7-9764-0D44-B441-A7D0F9432C1C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316712" y="1819370"/>
            <a:ext cx="3889375" cy="377059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8" name="Text Placeholder 33">
            <a:extLst>
              <a:ext uri="{FF2B5EF4-FFF2-40B4-BE49-F238E27FC236}">
                <a16:creationId xmlns:a16="http://schemas.microsoft.com/office/drawing/2014/main" id="{B80F021B-4185-AC45-8FCA-58DB85BABBE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933248" y="5751935"/>
            <a:ext cx="3889375" cy="4865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Master text style</a:t>
            </a:r>
          </a:p>
        </p:txBody>
      </p:sp>
      <p:sp>
        <p:nvSpPr>
          <p:cNvPr id="49" name="Text Placeholder 33">
            <a:extLst>
              <a:ext uri="{FF2B5EF4-FFF2-40B4-BE49-F238E27FC236}">
                <a16:creationId xmlns:a16="http://schemas.microsoft.com/office/drawing/2014/main" id="{04903C5F-BFA0-584F-A367-AC603A84BA9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16711" y="5751935"/>
            <a:ext cx="3889375" cy="4865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Master text style</a:t>
            </a:r>
          </a:p>
        </p:txBody>
      </p:sp>
      <p:pic>
        <p:nvPicPr>
          <p:cNvPr id="9" name="Image 25">
            <a:extLst>
              <a:ext uri="{FF2B5EF4-FFF2-40B4-BE49-F238E27FC236}">
                <a16:creationId xmlns:a16="http://schemas.microsoft.com/office/drawing/2014/main" id="{024E3495-0881-C244-B895-EF76F342A4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7878" y="3694319"/>
            <a:ext cx="1013670" cy="2723114"/>
          </a:xfrm>
          <a:prstGeom prst="rect">
            <a:avLst/>
          </a:prstGeom>
          <a:effectLst>
            <a:outerShdw blurRad="114300" dir="8100000" sx="16000" sy="16000" kx="12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623601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Diagram/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259A8C-28D0-466D-902E-2BFD96BD6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74" name="Title Placeholder 1">
            <a:extLst>
              <a:ext uri="{FF2B5EF4-FFF2-40B4-BE49-F238E27FC236}">
                <a16:creationId xmlns:a16="http://schemas.microsoft.com/office/drawing/2014/main" id="{26ABA92E-748A-2642-925F-954569A53C0C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375961" y="280377"/>
            <a:ext cx="9574118" cy="486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75" name="Text Placeholder 33">
            <a:extLst>
              <a:ext uri="{FF2B5EF4-FFF2-40B4-BE49-F238E27FC236}">
                <a16:creationId xmlns:a16="http://schemas.microsoft.com/office/drawing/2014/main" id="{5EA426A0-168A-454A-8F1E-C504EAA0AD12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376362" y="759656"/>
            <a:ext cx="9573717" cy="486578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rgbClr val="E8572E"/>
                </a:solidFill>
              </a:defRPr>
            </a:lvl1pPr>
          </a:lstStyle>
          <a:p>
            <a:pPr lvl="0"/>
            <a:r>
              <a:rPr lang="en-GB" dirty="0"/>
              <a:t>Click to edit Master text style</a:t>
            </a:r>
          </a:p>
        </p:txBody>
      </p:sp>
      <p:sp>
        <p:nvSpPr>
          <p:cNvPr id="50" name="Chart Placeholder 3">
            <a:extLst>
              <a:ext uri="{FF2B5EF4-FFF2-40B4-BE49-F238E27FC236}">
                <a16:creationId xmlns:a16="http://schemas.microsoft.com/office/drawing/2014/main" id="{D4D34E18-6D14-BE4D-9D11-5AABB7B84D7D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1375962" y="1894786"/>
            <a:ext cx="9573716" cy="33653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1" name="Text Placeholder 33">
            <a:extLst>
              <a:ext uri="{FF2B5EF4-FFF2-40B4-BE49-F238E27FC236}">
                <a16:creationId xmlns:a16="http://schemas.microsoft.com/office/drawing/2014/main" id="{949354E8-B851-DA48-ACDC-1938AFC3D1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6362" y="5425924"/>
            <a:ext cx="9573717" cy="4865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134130500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loss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259A8C-28D0-466D-902E-2BFD96BD6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111" name="Title Placeholder 1">
            <a:extLst>
              <a:ext uri="{FF2B5EF4-FFF2-40B4-BE49-F238E27FC236}">
                <a16:creationId xmlns:a16="http://schemas.microsoft.com/office/drawing/2014/main" id="{0EEBAA73-76FA-C84D-9CE3-478D044F2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961" y="280377"/>
            <a:ext cx="9574118" cy="486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112" name="Text Placeholder 33">
            <a:extLst>
              <a:ext uri="{FF2B5EF4-FFF2-40B4-BE49-F238E27FC236}">
                <a16:creationId xmlns:a16="http://schemas.microsoft.com/office/drawing/2014/main" id="{AC7CD113-4A85-924F-8E47-B2004EF5865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76362" y="759656"/>
            <a:ext cx="9573717" cy="486578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rgbClr val="E8572E"/>
                </a:solidFill>
              </a:defRPr>
            </a:lvl1pPr>
          </a:lstStyle>
          <a:p>
            <a:pPr lvl="0"/>
            <a:r>
              <a:rPr lang="en-GB" dirty="0"/>
              <a:t>Click to edit Master text style</a:t>
            </a:r>
          </a:p>
        </p:txBody>
      </p:sp>
      <p:sp>
        <p:nvSpPr>
          <p:cNvPr id="113" name="Text Placeholder 33">
            <a:extLst>
              <a:ext uri="{FF2B5EF4-FFF2-40B4-BE49-F238E27FC236}">
                <a16:creationId xmlns:a16="http://schemas.microsoft.com/office/drawing/2014/main" id="{99AD2E00-8C23-694D-A6D3-A8093193D7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76362" y="1789385"/>
            <a:ext cx="2404805" cy="418356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rgbClr val="E8572E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114" name="Text Placeholder 33">
            <a:extLst>
              <a:ext uri="{FF2B5EF4-FFF2-40B4-BE49-F238E27FC236}">
                <a16:creationId xmlns:a16="http://schemas.microsoft.com/office/drawing/2014/main" id="{FB44D1DD-73F2-6448-A9F0-35EA18422EB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76362" y="2308369"/>
            <a:ext cx="2404805" cy="418356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rgbClr val="E8572E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115" name="Text Placeholder 33">
            <a:extLst>
              <a:ext uri="{FF2B5EF4-FFF2-40B4-BE49-F238E27FC236}">
                <a16:creationId xmlns:a16="http://schemas.microsoft.com/office/drawing/2014/main" id="{F4DB8748-FFCB-9241-BF11-9D11BFAD82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76362" y="2827353"/>
            <a:ext cx="2404805" cy="418356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rgbClr val="E8572E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116" name="Text Placeholder 33">
            <a:extLst>
              <a:ext uri="{FF2B5EF4-FFF2-40B4-BE49-F238E27FC236}">
                <a16:creationId xmlns:a16="http://schemas.microsoft.com/office/drawing/2014/main" id="{7D4C1B7D-51F3-AD41-B038-37724C64E90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76362" y="3346337"/>
            <a:ext cx="2404805" cy="418356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rgbClr val="E8572E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117" name="Text Placeholder 33">
            <a:extLst>
              <a:ext uri="{FF2B5EF4-FFF2-40B4-BE49-F238E27FC236}">
                <a16:creationId xmlns:a16="http://schemas.microsoft.com/office/drawing/2014/main" id="{39387278-D666-7248-9162-3D2E1E8B251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75961" y="3865321"/>
            <a:ext cx="2404805" cy="418356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rgbClr val="E8572E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118" name="Text Placeholder 33">
            <a:extLst>
              <a:ext uri="{FF2B5EF4-FFF2-40B4-BE49-F238E27FC236}">
                <a16:creationId xmlns:a16="http://schemas.microsoft.com/office/drawing/2014/main" id="{7D264C51-A3E2-3E4D-8043-A262ED56F7A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75961" y="4384305"/>
            <a:ext cx="2404805" cy="418356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rgbClr val="E8572E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119" name="Text Placeholder 33">
            <a:extLst>
              <a:ext uri="{FF2B5EF4-FFF2-40B4-BE49-F238E27FC236}">
                <a16:creationId xmlns:a16="http://schemas.microsoft.com/office/drawing/2014/main" id="{5023284E-C565-4649-8475-548DC213782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75961" y="4927456"/>
            <a:ext cx="2404805" cy="418356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rgbClr val="E8572E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120" name="Text Placeholder 33">
            <a:extLst>
              <a:ext uri="{FF2B5EF4-FFF2-40B4-BE49-F238E27FC236}">
                <a16:creationId xmlns:a16="http://schemas.microsoft.com/office/drawing/2014/main" id="{071143D6-A22F-B14B-B493-811382E00AC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375961" y="5446440"/>
            <a:ext cx="2404805" cy="418356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rgbClr val="E8572E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121" name="Text Placeholder 33">
            <a:extLst>
              <a:ext uri="{FF2B5EF4-FFF2-40B4-BE49-F238E27FC236}">
                <a16:creationId xmlns:a16="http://schemas.microsoft.com/office/drawing/2014/main" id="{8ED2E147-119E-714A-A058-80FD7491478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905378" y="1789385"/>
            <a:ext cx="7044701" cy="418356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122" name="Text Placeholder 33">
            <a:extLst>
              <a:ext uri="{FF2B5EF4-FFF2-40B4-BE49-F238E27FC236}">
                <a16:creationId xmlns:a16="http://schemas.microsoft.com/office/drawing/2014/main" id="{96F69F81-CA8F-8A4E-90FE-060C205689A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905378" y="2308369"/>
            <a:ext cx="7044701" cy="418356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123" name="Text Placeholder 33">
            <a:extLst>
              <a:ext uri="{FF2B5EF4-FFF2-40B4-BE49-F238E27FC236}">
                <a16:creationId xmlns:a16="http://schemas.microsoft.com/office/drawing/2014/main" id="{2F65F507-C383-4C4B-B5CD-E1DB5C21F68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905378" y="2827353"/>
            <a:ext cx="7044701" cy="418356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124" name="Text Placeholder 33">
            <a:extLst>
              <a:ext uri="{FF2B5EF4-FFF2-40B4-BE49-F238E27FC236}">
                <a16:creationId xmlns:a16="http://schemas.microsoft.com/office/drawing/2014/main" id="{F14919D5-04BF-E140-A024-AA37B0FB63E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905378" y="3346337"/>
            <a:ext cx="7044701" cy="418356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125" name="Text Placeholder 33">
            <a:extLst>
              <a:ext uri="{FF2B5EF4-FFF2-40B4-BE49-F238E27FC236}">
                <a16:creationId xmlns:a16="http://schemas.microsoft.com/office/drawing/2014/main" id="{362E11A3-22D0-C046-A847-5A81C8C9CEF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904977" y="3865321"/>
            <a:ext cx="7044701" cy="418356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126" name="Text Placeholder 33">
            <a:extLst>
              <a:ext uri="{FF2B5EF4-FFF2-40B4-BE49-F238E27FC236}">
                <a16:creationId xmlns:a16="http://schemas.microsoft.com/office/drawing/2014/main" id="{2DA050EF-DC95-4E49-A0CC-5A72DAF2C76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904977" y="4384305"/>
            <a:ext cx="7044701" cy="418356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127" name="Text Placeholder 33">
            <a:extLst>
              <a:ext uri="{FF2B5EF4-FFF2-40B4-BE49-F238E27FC236}">
                <a16:creationId xmlns:a16="http://schemas.microsoft.com/office/drawing/2014/main" id="{C58CA864-195C-C14F-8203-EBB034E6D8F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904977" y="4927456"/>
            <a:ext cx="7044701" cy="418356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128" name="Text Placeholder 33">
            <a:extLst>
              <a:ext uri="{FF2B5EF4-FFF2-40B4-BE49-F238E27FC236}">
                <a16:creationId xmlns:a16="http://schemas.microsoft.com/office/drawing/2014/main" id="{BCA9A8AA-2F0C-0D44-A97F-6C841FE4623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904977" y="5446440"/>
            <a:ext cx="7044701" cy="418356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03255113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a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E0D7E47-FAC8-D44B-B991-021A453D9C95}"/>
              </a:ext>
            </a:extLst>
          </p:cNvPr>
          <p:cNvSpPr/>
          <p:nvPr userDrawn="1"/>
        </p:nvSpPr>
        <p:spPr>
          <a:xfrm>
            <a:off x="8449056" y="4441205"/>
            <a:ext cx="2666644" cy="1004252"/>
          </a:xfrm>
          <a:prstGeom prst="rect">
            <a:avLst/>
          </a:prstGeom>
          <a:solidFill>
            <a:srgbClr val="E857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screenshot of a computer&#10;&#10;Description automatically generated">
            <a:extLst>
              <a:ext uri="{FF2B5EF4-FFF2-40B4-BE49-F238E27FC236}">
                <a16:creationId xmlns:a16="http://schemas.microsoft.com/office/drawing/2014/main" id="{14A9C1A6-1EBE-6249-A661-C6E50BE9BE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7147" y="2129051"/>
            <a:ext cx="3491196" cy="3316406"/>
          </a:xfrm>
          <a:prstGeom prst="rect">
            <a:avLst/>
          </a:prstGeom>
        </p:spPr>
      </p:pic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F5C126FE-E843-C04F-B5B9-E8C5089BF46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2889" y="2900149"/>
            <a:ext cx="2883545" cy="1860810"/>
          </a:xfrm>
          <a:prstGeom prst="rect">
            <a:avLst/>
          </a:prstGeom>
        </p:spPr>
      </p:pic>
      <p:sp>
        <p:nvSpPr>
          <p:cNvPr id="16" name="Text Placeholder 33">
            <a:extLst>
              <a:ext uri="{FF2B5EF4-FFF2-40B4-BE49-F238E27FC236}">
                <a16:creationId xmlns:a16="http://schemas.microsoft.com/office/drawing/2014/main" id="{4D1E8B2A-2761-7747-9A91-9F1E9D51F46D}"/>
              </a:ext>
            </a:extLst>
          </p:cNvPr>
          <p:cNvSpPr txBox="1">
            <a:spLocks/>
          </p:cNvSpPr>
          <p:nvPr userDrawn="1"/>
        </p:nvSpPr>
        <p:spPr>
          <a:xfrm>
            <a:off x="1375961" y="2125068"/>
            <a:ext cx="2820324" cy="92520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b="1" kern="1200">
                <a:solidFill>
                  <a:srgbClr val="153C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193C6B"/>
              </a:buClr>
              <a:buFont typeface="Arial" panose="020B0604020202020204" pitchFamily="34" charset="0"/>
              <a:buChar char="•"/>
              <a:defRPr sz="2400" kern="1200">
                <a:solidFill>
                  <a:srgbClr val="153C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53C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53C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53C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0" dirty="0"/>
              <a:t>To create a new blank page with just the heading and page number click on this button at the top of your screen. </a:t>
            </a:r>
          </a:p>
        </p:txBody>
      </p:sp>
      <p:sp>
        <p:nvSpPr>
          <p:cNvPr id="17" name="Text Placeholder 33">
            <a:extLst>
              <a:ext uri="{FF2B5EF4-FFF2-40B4-BE49-F238E27FC236}">
                <a16:creationId xmlns:a16="http://schemas.microsoft.com/office/drawing/2014/main" id="{7BD25BFC-74CD-3C42-9A15-597740434F1F}"/>
              </a:ext>
            </a:extLst>
          </p:cNvPr>
          <p:cNvSpPr txBox="1">
            <a:spLocks/>
          </p:cNvSpPr>
          <p:nvPr userDrawn="1"/>
        </p:nvSpPr>
        <p:spPr>
          <a:xfrm>
            <a:off x="1375961" y="4909211"/>
            <a:ext cx="2718250" cy="92520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b="1" kern="1200">
                <a:solidFill>
                  <a:srgbClr val="153C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193C6B"/>
              </a:buClr>
              <a:buFont typeface="Arial" panose="020B0604020202020204" pitchFamily="34" charset="0"/>
              <a:buChar char="•"/>
              <a:defRPr sz="2400" kern="1200">
                <a:solidFill>
                  <a:srgbClr val="153C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53C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53C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53C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0" dirty="0">
                <a:solidFill>
                  <a:srgbClr val="E8572E"/>
                </a:solidFill>
              </a:rPr>
              <a:t>To choose one of the alternative pages from the template click on the drop down arrow next to the new slide button.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A60CD8B-101F-EE4C-8733-1B0FC46ABC22}"/>
              </a:ext>
            </a:extLst>
          </p:cNvPr>
          <p:cNvCxnSpPr/>
          <p:nvPr userDrawn="1"/>
        </p:nvCxnSpPr>
        <p:spPr>
          <a:xfrm>
            <a:off x="1848870" y="2756848"/>
            <a:ext cx="648269" cy="672152"/>
          </a:xfrm>
          <a:prstGeom prst="straightConnector1">
            <a:avLst/>
          </a:prstGeom>
          <a:ln>
            <a:solidFill>
              <a:srgbClr val="183A6A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A0AED13-DE59-7041-A299-8DF3CE42388B}"/>
              </a:ext>
            </a:extLst>
          </p:cNvPr>
          <p:cNvCxnSpPr/>
          <p:nvPr userDrawn="1"/>
        </p:nvCxnSpPr>
        <p:spPr>
          <a:xfrm flipV="1">
            <a:off x="3104465" y="3732663"/>
            <a:ext cx="0" cy="11765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33">
            <a:extLst>
              <a:ext uri="{FF2B5EF4-FFF2-40B4-BE49-F238E27FC236}">
                <a16:creationId xmlns:a16="http://schemas.microsoft.com/office/drawing/2014/main" id="{782B50A7-ABF6-ED41-A3BC-97D28128568D}"/>
              </a:ext>
            </a:extLst>
          </p:cNvPr>
          <p:cNvSpPr txBox="1">
            <a:spLocks/>
          </p:cNvSpPr>
          <p:nvPr userDrawn="1"/>
        </p:nvSpPr>
        <p:spPr>
          <a:xfrm>
            <a:off x="8520564" y="2121085"/>
            <a:ext cx="2595136" cy="92520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b="1" kern="1200">
                <a:solidFill>
                  <a:srgbClr val="153C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193C6B"/>
              </a:buClr>
              <a:buFont typeface="Arial" panose="020B0604020202020204" pitchFamily="34" charset="0"/>
              <a:buChar char="•"/>
              <a:defRPr sz="2400" kern="1200">
                <a:solidFill>
                  <a:srgbClr val="153C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53C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53C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53C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0" dirty="0">
                <a:solidFill>
                  <a:srgbClr val="E8572E"/>
                </a:solidFill>
              </a:rPr>
              <a:t>All the page options pop out and you can scroll through to choose the right template page for your slide.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ACAB61B-B631-9844-857F-4F98DF3CB8A4}"/>
              </a:ext>
            </a:extLst>
          </p:cNvPr>
          <p:cNvCxnSpPr>
            <a:cxnSpLocks/>
          </p:cNvCxnSpPr>
          <p:nvPr userDrawn="1"/>
        </p:nvCxnSpPr>
        <p:spPr>
          <a:xfrm flipH="1">
            <a:off x="6407222" y="2388358"/>
            <a:ext cx="2113343" cy="11395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33">
            <a:extLst>
              <a:ext uri="{FF2B5EF4-FFF2-40B4-BE49-F238E27FC236}">
                <a16:creationId xmlns:a16="http://schemas.microsoft.com/office/drawing/2014/main" id="{061167B8-14AC-694F-BF9A-443D17E02A87}"/>
              </a:ext>
            </a:extLst>
          </p:cNvPr>
          <p:cNvSpPr txBox="1">
            <a:spLocks/>
          </p:cNvSpPr>
          <p:nvPr userDrawn="1"/>
        </p:nvSpPr>
        <p:spPr>
          <a:xfrm>
            <a:off x="8520564" y="3281145"/>
            <a:ext cx="2595136" cy="92520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b="1" kern="1200">
                <a:solidFill>
                  <a:srgbClr val="153C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193C6B"/>
              </a:buClr>
              <a:buFont typeface="Arial" panose="020B0604020202020204" pitchFamily="34" charset="0"/>
              <a:buChar char="•"/>
              <a:defRPr sz="2400" kern="1200">
                <a:solidFill>
                  <a:srgbClr val="153C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53C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53C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53C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0" dirty="0">
                <a:solidFill>
                  <a:srgbClr val="183A6A"/>
                </a:solidFill>
              </a:rPr>
              <a:t>The template pages include front and back pages, a ‘Questions’ slide and a ‘Thank you’ slide and options to have Aimie on the slides too.</a:t>
            </a:r>
          </a:p>
        </p:txBody>
      </p:sp>
      <p:sp>
        <p:nvSpPr>
          <p:cNvPr id="23" name="Text Placeholder 33">
            <a:extLst>
              <a:ext uri="{FF2B5EF4-FFF2-40B4-BE49-F238E27FC236}">
                <a16:creationId xmlns:a16="http://schemas.microsoft.com/office/drawing/2014/main" id="{B815BAC3-6449-A544-B2B1-A8000F8FC9F3}"/>
              </a:ext>
            </a:extLst>
          </p:cNvPr>
          <p:cNvSpPr txBox="1">
            <a:spLocks/>
          </p:cNvSpPr>
          <p:nvPr userDrawn="1"/>
        </p:nvSpPr>
        <p:spPr>
          <a:xfrm>
            <a:off x="8449056" y="4441205"/>
            <a:ext cx="2666644" cy="10118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b="1" kern="1200">
                <a:solidFill>
                  <a:srgbClr val="153C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193C6B"/>
              </a:buClr>
              <a:buFont typeface="Arial" panose="020B0604020202020204" pitchFamily="34" charset="0"/>
              <a:buChar char="•"/>
              <a:defRPr sz="2400" kern="1200">
                <a:solidFill>
                  <a:srgbClr val="153C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53C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53C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53C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0" dirty="0">
                <a:solidFill>
                  <a:schemeClr val="bg1"/>
                </a:solidFill>
              </a:rPr>
              <a:t>The font used is Arial so please use this for consistency. And when resizing an image, drag from a corner to stop from stretching the image.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162DDB-0BAD-C34D-AD7A-AFF047C9A6B6}"/>
              </a:ext>
            </a:extLst>
          </p:cNvPr>
          <p:cNvSpPr txBox="1"/>
          <p:nvPr userDrawn="1"/>
        </p:nvSpPr>
        <p:spPr>
          <a:xfrm>
            <a:off x="1375961" y="243886"/>
            <a:ext cx="9574118" cy="55955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l">
              <a:spcBef>
                <a:spcPts val="500"/>
              </a:spcBef>
            </a:pPr>
            <a:r>
              <a:rPr lang="en-US" sz="2800" b="1" dirty="0">
                <a:solidFill>
                  <a:srgbClr val="153C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use this presentation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6E12119-374A-0E4E-9EE9-12366FAA9641}"/>
              </a:ext>
            </a:extLst>
          </p:cNvPr>
          <p:cNvSpPr txBox="1"/>
          <p:nvPr userDrawn="1"/>
        </p:nvSpPr>
        <p:spPr>
          <a:xfrm>
            <a:off x="1375961" y="759656"/>
            <a:ext cx="9574118" cy="55955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US" sz="2000" b="1" dirty="0">
                <a:solidFill>
                  <a:srgbClr val="E857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 these steps below: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ED72AF3-EA22-7048-B608-7D2C2540A23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291" y="284546"/>
            <a:ext cx="507115" cy="676154"/>
          </a:xfrm>
          <a:prstGeom prst="rect">
            <a:avLst/>
          </a:prstGeom>
        </p:spPr>
      </p:pic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39835AE2-F2D8-5B4F-B326-04365EE90A50}"/>
              </a:ext>
            </a:extLst>
          </p:cNvPr>
          <p:cNvSpPr txBox="1">
            <a:spLocks/>
          </p:cNvSpPr>
          <p:nvPr userDrawn="1"/>
        </p:nvSpPr>
        <p:spPr>
          <a:xfrm>
            <a:off x="4038600" y="6498019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Sidetrade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2020 - Confidential</a:t>
            </a:r>
          </a:p>
        </p:txBody>
      </p:sp>
      <p:sp>
        <p:nvSpPr>
          <p:cNvPr id="29" name="Text Placeholder 33">
            <a:extLst>
              <a:ext uri="{FF2B5EF4-FFF2-40B4-BE49-F238E27FC236}">
                <a16:creationId xmlns:a16="http://schemas.microsoft.com/office/drawing/2014/main" id="{5304A09E-C1F5-A448-9610-CFB69547EAD6}"/>
              </a:ext>
            </a:extLst>
          </p:cNvPr>
          <p:cNvSpPr txBox="1">
            <a:spLocks/>
          </p:cNvSpPr>
          <p:nvPr userDrawn="1"/>
        </p:nvSpPr>
        <p:spPr>
          <a:xfrm>
            <a:off x="1427567" y="1335796"/>
            <a:ext cx="10046274" cy="8387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b="1" kern="1200">
                <a:solidFill>
                  <a:srgbClr val="153C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193C6B"/>
              </a:buClr>
              <a:buFont typeface="Arial" panose="020B0604020202020204" pitchFamily="34" charset="0"/>
              <a:buChar char="•"/>
              <a:defRPr sz="2400" kern="1200">
                <a:solidFill>
                  <a:srgbClr val="153C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53C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53C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53C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0" dirty="0">
                <a:solidFill>
                  <a:srgbClr val="193C6B"/>
                </a:solidFill>
              </a:rPr>
              <a:t>FIRST -  Go to File / Save as Template and save this onto your computer. </a:t>
            </a:r>
          </a:p>
          <a:p>
            <a:r>
              <a:rPr lang="en-GB" sz="1600" b="0" dirty="0">
                <a:solidFill>
                  <a:srgbClr val="193C6B"/>
                </a:solidFill>
              </a:rPr>
              <a:t>THEN - Go to File / New from Template / Click on ‘New’ icon, and the ‘Personal’ tab to launch the template</a:t>
            </a:r>
          </a:p>
        </p:txBody>
      </p:sp>
    </p:spTree>
    <p:extLst>
      <p:ext uri="{BB962C8B-B14F-4D97-AF65-F5344CB8AC3E}">
        <p14:creationId xmlns:p14="http://schemas.microsoft.com/office/powerpoint/2010/main" val="2568051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Title Only +Aim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>
            <a:extLst>
              <a:ext uri="{FF2B5EF4-FFF2-40B4-BE49-F238E27FC236}">
                <a16:creationId xmlns:a16="http://schemas.microsoft.com/office/drawing/2014/main" id="{D3A4D32A-B8DE-BA44-AC71-82AE9FFE06E3}"/>
              </a:ext>
            </a:extLst>
          </p:cNvPr>
          <p:cNvSpPr txBox="1">
            <a:spLocks/>
          </p:cNvSpPr>
          <p:nvPr userDrawn="1"/>
        </p:nvSpPr>
        <p:spPr>
          <a:xfrm>
            <a:off x="1375961" y="284060"/>
            <a:ext cx="9574118" cy="3651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spcBef>
                <a:spcPts val="500"/>
              </a:spcBef>
            </a:pPr>
            <a:endParaRPr lang="en-US" b="1" dirty="0">
              <a:solidFill>
                <a:srgbClr val="153C6A"/>
              </a:solidFill>
            </a:endParaRPr>
          </a:p>
        </p:txBody>
      </p:sp>
      <p:sp>
        <p:nvSpPr>
          <p:cNvPr id="24" name="Title Placeholder 1">
            <a:extLst>
              <a:ext uri="{FF2B5EF4-FFF2-40B4-BE49-F238E27FC236}">
                <a16:creationId xmlns:a16="http://schemas.microsoft.com/office/drawing/2014/main" id="{43A9427B-1988-8B43-BDD6-01BE28DF41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5961" y="280377"/>
            <a:ext cx="9574118" cy="486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25" name="Text Placeholder 33">
            <a:extLst>
              <a:ext uri="{FF2B5EF4-FFF2-40B4-BE49-F238E27FC236}">
                <a16:creationId xmlns:a16="http://schemas.microsoft.com/office/drawing/2014/main" id="{7A514957-6C43-B14B-A7D7-CFECEC2A252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76362" y="759656"/>
            <a:ext cx="9573717" cy="4865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rgbClr val="E8572E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5" name="Image 25">
            <a:extLst>
              <a:ext uri="{FF2B5EF4-FFF2-40B4-BE49-F238E27FC236}">
                <a16:creationId xmlns:a16="http://schemas.microsoft.com/office/drawing/2014/main" id="{C30F0821-F21D-C041-AAD3-B1060033B7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7878" y="3694319"/>
            <a:ext cx="1013670" cy="2723114"/>
          </a:xfrm>
          <a:prstGeom prst="rect">
            <a:avLst/>
          </a:prstGeom>
          <a:effectLst>
            <a:outerShdw blurRad="114300" dir="8100000" sx="16000" sy="16000" kx="12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4663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EE0B998-42C1-9142-8D49-66CAC99722A3}"/>
              </a:ext>
            </a:extLst>
          </p:cNvPr>
          <p:cNvSpPr/>
          <p:nvPr userDrawn="1"/>
        </p:nvSpPr>
        <p:spPr>
          <a:xfrm>
            <a:off x="0" y="4983139"/>
            <a:ext cx="12192000" cy="18748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202AD6-5235-E640-968E-139C76FA1A55}"/>
              </a:ext>
            </a:extLst>
          </p:cNvPr>
          <p:cNvSpPr/>
          <p:nvPr userDrawn="1"/>
        </p:nvSpPr>
        <p:spPr>
          <a:xfrm>
            <a:off x="0" y="-1"/>
            <a:ext cx="12192000" cy="18748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71A99B9-DF4B-F943-885E-A914C7C564E2}"/>
              </a:ext>
            </a:extLst>
          </p:cNvPr>
          <p:cNvSpPr/>
          <p:nvPr userDrawn="1"/>
        </p:nvSpPr>
        <p:spPr>
          <a:xfrm>
            <a:off x="0" y="1874861"/>
            <a:ext cx="12192000" cy="3108277"/>
          </a:xfrm>
          <a:prstGeom prst="rect">
            <a:avLst/>
          </a:prstGeom>
          <a:solidFill>
            <a:srgbClr val="F56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BC5626A-524E-594C-B285-C10603334062}"/>
              </a:ext>
            </a:extLst>
          </p:cNvPr>
          <p:cNvSpPr/>
          <p:nvPr userDrawn="1"/>
        </p:nvSpPr>
        <p:spPr>
          <a:xfrm>
            <a:off x="0" y="2129051"/>
            <a:ext cx="12192000" cy="2599898"/>
          </a:xfrm>
          <a:prstGeom prst="rect">
            <a:avLst/>
          </a:prstGeom>
          <a:solidFill>
            <a:srgbClr val="183A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Image 2">
            <a:extLst>
              <a:ext uri="{FF2B5EF4-FFF2-40B4-BE49-F238E27FC236}">
                <a16:creationId xmlns:a16="http://schemas.microsoft.com/office/drawing/2014/main" id="{D859BEEB-A07C-354D-9894-F688BC8A0E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769"/>
          <a:stretch/>
        </p:blipFill>
        <p:spPr>
          <a:xfrm>
            <a:off x="0" y="1360569"/>
            <a:ext cx="3684895" cy="4331229"/>
          </a:xfrm>
          <a:prstGeom prst="rect">
            <a:avLst/>
          </a:prstGeom>
        </p:spPr>
      </p:pic>
      <p:pic>
        <p:nvPicPr>
          <p:cNvPr id="15" name="Image 10">
            <a:extLst>
              <a:ext uri="{FF2B5EF4-FFF2-40B4-BE49-F238E27FC236}">
                <a16:creationId xmlns:a16="http://schemas.microsoft.com/office/drawing/2014/main" id="{73BFD256-7677-5B4F-9CB0-4D9F264562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0615" y="3843338"/>
            <a:ext cx="2201646" cy="53844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4C3D6FD-12A2-D64D-AC35-AD0A1B1ACBB6}"/>
              </a:ext>
            </a:extLst>
          </p:cNvPr>
          <p:cNvSpPr txBox="1"/>
          <p:nvPr userDrawn="1"/>
        </p:nvSpPr>
        <p:spPr>
          <a:xfrm>
            <a:off x="3589492" y="1827606"/>
            <a:ext cx="7483892" cy="259989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>
              <a:spcBef>
                <a:spcPts val="500"/>
              </a:spcBef>
            </a:pPr>
            <a:r>
              <a:rPr lang="en-GB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  <a:endParaRPr lang="en-US" sz="6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885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ank you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EE0B998-42C1-9142-8D49-66CAC99722A3}"/>
              </a:ext>
            </a:extLst>
          </p:cNvPr>
          <p:cNvSpPr/>
          <p:nvPr userDrawn="1"/>
        </p:nvSpPr>
        <p:spPr>
          <a:xfrm>
            <a:off x="0" y="4983139"/>
            <a:ext cx="12192000" cy="18748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202AD6-5235-E640-968E-139C76FA1A55}"/>
              </a:ext>
            </a:extLst>
          </p:cNvPr>
          <p:cNvSpPr/>
          <p:nvPr userDrawn="1"/>
        </p:nvSpPr>
        <p:spPr>
          <a:xfrm>
            <a:off x="0" y="0"/>
            <a:ext cx="12192000" cy="18748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71A99B9-DF4B-F943-885E-A914C7C564E2}"/>
              </a:ext>
            </a:extLst>
          </p:cNvPr>
          <p:cNvSpPr/>
          <p:nvPr userDrawn="1"/>
        </p:nvSpPr>
        <p:spPr>
          <a:xfrm>
            <a:off x="0" y="1874861"/>
            <a:ext cx="12192000" cy="3108277"/>
          </a:xfrm>
          <a:prstGeom prst="rect">
            <a:avLst/>
          </a:prstGeom>
          <a:solidFill>
            <a:srgbClr val="F56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BC5626A-524E-594C-B285-C10603334062}"/>
              </a:ext>
            </a:extLst>
          </p:cNvPr>
          <p:cNvSpPr/>
          <p:nvPr userDrawn="1"/>
        </p:nvSpPr>
        <p:spPr>
          <a:xfrm>
            <a:off x="0" y="2129051"/>
            <a:ext cx="12192000" cy="2599898"/>
          </a:xfrm>
          <a:prstGeom prst="rect">
            <a:avLst/>
          </a:prstGeom>
          <a:solidFill>
            <a:srgbClr val="183A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Image 2">
            <a:extLst>
              <a:ext uri="{FF2B5EF4-FFF2-40B4-BE49-F238E27FC236}">
                <a16:creationId xmlns:a16="http://schemas.microsoft.com/office/drawing/2014/main" id="{D859BEEB-A07C-354D-9894-F688BC8A0E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769"/>
          <a:stretch/>
        </p:blipFill>
        <p:spPr>
          <a:xfrm>
            <a:off x="0" y="1360569"/>
            <a:ext cx="3684895" cy="4331229"/>
          </a:xfrm>
          <a:prstGeom prst="rect">
            <a:avLst/>
          </a:prstGeom>
        </p:spPr>
      </p:pic>
      <p:pic>
        <p:nvPicPr>
          <p:cNvPr id="15" name="Image 10">
            <a:extLst>
              <a:ext uri="{FF2B5EF4-FFF2-40B4-BE49-F238E27FC236}">
                <a16:creationId xmlns:a16="http://schemas.microsoft.com/office/drawing/2014/main" id="{73BFD256-7677-5B4F-9CB0-4D9F264562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0615" y="3843338"/>
            <a:ext cx="2201646" cy="53844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4C3D6FD-12A2-D64D-AC35-AD0A1B1ACBB6}"/>
              </a:ext>
            </a:extLst>
          </p:cNvPr>
          <p:cNvSpPr txBox="1"/>
          <p:nvPr userDrawn="1"/>
        </p:nvSpPr>
        <p:spPr>
          <a:xfrm>
            <a:off x="3589492" y="1827606"/>
            <a:ext cx="7483892" cy="259989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>
              <a:spcBef>
                <a:spcPts val="500"/>
              </a:spcBef>
            </a:pPr>
            <a:r>
              <a:rPr lang="en-GB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  <a:endParaRPr lang="en-US" sz="6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383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913C027-7B9F-6F49-8889-63424B0F4D30}"/>
              </a:ext>
            </a:extLst>
          </p:cNvPr>
          <p:cNvSpPr/>
          <p:nvPr userDrawn="1"/>
        </p:nvSpPr>
        <p:spPr>
          <a:xfrm>
            <a:off x="3855436" y="5204201"/>
            <a:ext cx="44811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www.sidetrade.com</a:t>
            </a: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Image 10">
            <a:extLst>
              <a:ext uri="{FF2B5EF4-FFF2-40B4-BE49-F238E27FC236}">
                <a16:creationId xmlns:a16="http://schemas.microsoft.com/office/drawing/2014/main" id="{9CBA1D98-3450-8545-9141-76E86F8F94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6000" y="2468905"/>
            <a:ext cx="3600000" cy="880434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CF5F0D4C-DED4-D745-8BC2-508E117FE1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18575" y="3660076"/>
            <a:ext cx="3154850" cy="3525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Name</a:t>
            </a:r>
            <a:endParaRPr lang="en-US" dirty="0"/>
          </a:p>
        </p:txBody>
      </p:sp>
      <p:sp>
        <p:nvSpPr>
          <p:cNvPr id="5" name="Text Placeholder 33">
            <a:extLst>
              <a:ext uri="{FF2B5EF4-FFF2-40B4-BE49-F238E27FC236}">
                <a16:creationId xmlns:a16="http://schemas.microsoft.com/office/drawing/2014/main" id="{C3FE1D3F-7730-B449-A744-8C18497CAA2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18776" y="4040176"/>
            <a:ext cx="3154449" cy="2783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Job Title</a:t>
            </a:r>
          </a:p>
        </p:txBody>
      </p:sp>
      <p:sp>
        <p:nvSpPr>
          <p:cNvPr id="7" name="Text Placeholder 33">
            <a:extLst>
              <a:ext uri="{FF2B5EF4-FFF2-40B4-BE49-F238E27FC236}">
                <a16:creationId xmlns:a16="http://schemas.microsoft.com/office/drawing/2014/main" id="{E86A1F81-FD79-2D4C-8489-E5ABEF3FF0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18776" y="4581130"/>
            <a:ext cx="3154449" cy="2783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200" b="0">
                <a:solidFill>
                  <a:srgbClr val="E8572E"/>
                </a:solidFill>
              </a:defRPr>
            </a:lvl1pPr>
          </a:lstStyle>
          <a:p>
            <a:pPr lvl="0"/>
            <a:r>
              <a:rPr lang="en-GB" dirty="0"/>
              <a:t>email</a:t>
            </a:r>
          </a:p>
        </p:txBody>
      </p:sp>
    </p:spTree>
    <p:extLst>
      <p:ext uri="{BB962C8B-B14F-4D97-AF65-F5344CB8AC3E}">
        <p14:creationId xmlns:p14="http://schemas.microsoft.com/office/powerpoint/2010/main" val="389313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18" Type="http://schemas.openxmlformats.org/officeDocument/2006/relationships/slideLayout" Target="../slideLayouts/slideLayout28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21" Type="http://schemas.openxmlformats.org/officeDocument/2006/relationships/slideLayout" Target="../slideLayouts/slideLayout31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7.xml"/><Relationship Id="rId25" Type="http://schemas.openxmlformats.org/officeDocument/2006/relationships/slideLayout" Target="../slideLayouts/slideLayout35.xml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20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34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2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0.xml"/><Relationship Id="rId19" Type="http://schemas.openxmlformats.org/officeDocument/2006/relationships/slideLayout" Target="../slideLayouts/slideLayout29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Relationship Id="rId22" Type="http://schemas.openxmlformats.org/officeDocument/2006/relationships/slideLayout" Target="../slideLayouts/slideLayout32.xml"/><Relationship Id="rId27" Type="http://schemas.openxmlformats.org/officeDocument/2006/relationships/image" Target="../media/image7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38.xml"/><Relationship Id="rId21" Type="http://schemas.openxmlformats.org/officeDocument/2006/relationships/image" Target="../media/image13.png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45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5">
            <a:extLst>
              <a:ext uri="{FF2B5EF4-FFF2-40B4-BE49-F238E27FC236}">
                <a16:creationId xmlns:a16="http://schemas.microsoft.com/office/drawing/2014/main" id="{F59558AD-1BCD-E84C-A8A2-6A1E6113B1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E022109-AC24-4739-99DE-05261CC8F71E}"/>
              </a:ext>
            </a:extLst>
          </p:cNvPr>
          <p:cNvSpPr txBox="1">
            <a:spLocks/>
          </p:cNvSpPr>
          <p:nvPr userDrawn="1"/>
        </p:nvSpPr>
        <p:spPr>
          <a:xfrm>
            <a:off x="4038600" y="6498019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85000"/>
                    <a:alpha val="34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Sidetrade 2021 - Copyright</a:t>
            </a:r>
          </a:p>
        </p:txBody>
      </p:sp>
    </p:spTree>
    <p:extLst>
      <p:ext uri="{BB962C8B-B14F-4D97-AF65-F5344CB8AC3E}">
        <p14:creationId xmlns:p14="http://schemas.microsoft.com/office/powerpoint/2010/main" val="270099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752" r:id="rId3"/>
    <p:sldLayoutId id="2147483793" r:id="rId4"/>
    <p:sldLayoutId id="2147483796" r:id="rId5"/>
    <p:sldLayoutId id="2147483795" r:id="rId6"/>
    <p:sldLayoutId id="2147483791" r:id="rId7"/>
    <p:sldLayoutId id="2147483792" r:id="rId8"/>
    <p:sldLayoutId id="2147483807" r:id="rId9"/>
    <p:sldLayoutId id="2147483753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buClr>
          <a:srgbClr val="193C6B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>
            <a:extLst>
              <a:ext uri="{FF2B5EF4-FFF2-40B4-BE49-F238E27FC236}">
                <a16:creationId xmlns:a16="http://schemas.microsoft.com/office/drawing/2014/main" id="{6C7CCF68-2443-574E-AC5B-83B5A0D30A9A}"/>
              </a:ext>
            </a:extLst>
          </p:cNvPr>
          <p:cNvSpPr/>
          <p:nvPr userDrawn="1"/>
        </p:nvSpPr>
        <p:spPr>
          <a:xfrm rot="16200000">
            <a:off x="11237259" y="5903259"/>
            <a:ext cx="779929" cy="1129553"/>
          </a:xfrm>
          <a:prstGeom prst="rtTriangle">
            <a:avLst/>
          </a:prstGeom>
          <a:solidFill>
            <a:srgbClr val="153C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14">
            <a:extLst>
              <a:ext uri="{FF2B5EF4-FFF2-40B4-BE49-F238E27FC236}">
                <a16:creationId xmlns:a16="http://schemas.microsoft.com/office/drawing/2014/main" id="{E8EEB2FB-12AB-9242-976C-E0B3F5BD00A5}"/>
              </a:ext>
            </a:extLst>
          </p:cNvPr>
          <p:cNvSpPr txBox="1">
            <a:spLocks/>
          </p:cNvSpPr>
          <p:nvPr userDrawn="1"/>
        </p:nvSpPr>
        <p:spPr>
          <a:xfrm>
            <a:off x="11060995" y="6451655"/>
            <a:ext cx="1002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2B00A38-BBF3-874C-BBEF-2F7946F93416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C8F2CB2B-E05E-2C4E-9BE1-8F3D865863FB}"/>
              </a:ext>
            </a:extLst>
          </p:cNvPr>
          <p:cNvSpPr txBox="1">
            <a:spLocks/>
          </p:cNvSpPr>
          <p:nvPr userDrawn="1"/>
        </p:nvSpPr>
        <p:spPr>
          <a:xfrm>
            <a:off x="4038600" y="6498019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Sidetrade 2021 - Copyright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4C54FEE-73E8-6740-BAB8-AE319AA6B5D1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291" y="284546"/>
            <a:ext cx="507115" cy="676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210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787" r:id="rId2"/>
    <p:sldLayoutId id="2147483801" r:id="rId3"/>
    <p:sldLayoutId id="2147483798" r:id="rId4"/>
    <p:sldLayoutId id="2147483786" r:id="rId5"/>
    <p:sldLayoutId id="2147483774" r:id="rId6"/>
    <p:sldLayoutId id="2147483765" r:id="rId7"/>
    <p:sldLayoutId id="2147483763" r:id="rId8"/>
    <p:sldLayoutId id="2147483778" r:id="rId9"/>
    <p:sldLayoutId id="2147483756" r:id="rId10"/>
    <p:sldLayoutId id="2147483761" r:id="rId11"/>
    <p:sldLayoutId id="2147483764" r:id="rId12"/>
    <p:sldLayoutId id="2147483762" r:id="rId13"/>
    <p:sldLayoutId id="2147483757" r:id="rId14"/>
    <p:sldLayoutId id="2147483766" r:id="rId15"/>
    <p:sldLayoutId id="2147483759" r:id="rId16"/>
    <p:sldLayoutId id="2147483806" r:id="rId17"/>
    <p:sldLayoutId id="2147483772" r:id="rId18"/>
    <p:sldLayoutId id="2147483805" r:id="rId19"/>
    <p:sldLayoutId id="2147483760" r:id="rId20"/>
    <p:sldLayoutId id="2147483776" r:id="rId21"/>
    <p:sldLayoutId id="2147483771" r:id="rId22"/>
    <p:sldLayoutId id="2147483773" r:id="rId23"/>
    <p:sldLayoutId id="2147483767" r:id="rId24"/>
    <p:sldLayoutId id="2147483808" r:id="rId2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rgbClr val="153C6A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800" kern="1200">
          <a:solidFill>
            <a:srgbClr val="153C6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buClr>
          <a:srgbClr val="193C6B"/>
        </a:buClr>
        <a:buFont typeface="Arial" panose="020B0604020202020204" pitchFamily="34" charset="0"/>
        <a:buChar char="•"/>
        <a:defRPr sz="2400" kern="1200">
          <a:solidFill>
            <a:srgbClr val="153C6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rgbClr val="153C6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rgbClr val="153C6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rgbClr val="153C6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5">
            <a:extLst>
              <a:ext uri="{FF2B5EF4-FFF2-40B4-BE49-F238E27FC236}">
                <a16:creationId xmlns:a16="http://schemas.microsoft.com/office/drawing/2014/main" id="{F59558AD-1BCD-E84C-A8A2-6A1E6113B1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37298" y="-32893"/>
            <a:ext cx="12329298" cy="6890892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1C69CC-365D-BC4C-9DBC-B9D3E1C96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4559" y="378331"/>
            <a:ext cx="9574118" cy="486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Add Title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D471DC0-88AC-3246-ACFA-0F630757517D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291" y="284546"/>
            <a:ext cx="503424" cy="671232"/>
          </a:xfrm>
          <a:prstGeom prst="rect">
            <a:avLst/>
          </a:prstGeom>
        </p:spPr>
      </p:pic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60CA462A-0751-4844-9146-5B9EDB96A8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31908" y="1825625"/>
            <a:ext cx="95767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7AD7108E-6D3F-C34C-83CB-BDF4DD221B2A}"/>
              </a:ext>
            </a:extLst>
          </p:cNvPr>
          <p:cNvSpPr/>
          <p:nvPr userDrawn="1"/>
        </p:nvSpPr>
        <p:spPr>
          <a:xfrm rot="16200000">
            <a:off x="11235807" y="5903258"/>
            <a:ext cx="779929" cy="1129553"/>
          </a:xfrm>
          <a:prstGeom prst="rtTriangle">
            <a:avLst/>
          </a:prstGeom>
          <a:solidFill>
            <a:srgbClr val="E857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14">
            <a:extLst>
              <a:ext uri="{FF2B5EF4-FFF2-40B4-BE49-F238E27FC236}">
                <a16:creationId xmlns:a16="http://schemas.microsoft.com/office/drawing/2014/main" id="{E8EEB2FB-12AB-9242-976C-E0B3F5BD00A5}"/>
              </a:ext>
            </a:extLst>
          </p:cNvPr>
          <p:cNvSpPr txBox="1">
            <a:spLocks/>
          </p:cNvSpPr>
          <p:nvPr userDrawn="1"/>
        </p:nvSpPr>
        <p:spPr>
          <a:xfrm>
            <a:off x="11060995" y="6451655"/>
            <a:ext cx="1002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2B00A38-BBF3-874C-BBEF-2F7946F93416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C8F2CB2B-E05E-2C4E-9BE1-8F3D865863FB}"/>
              </a:ext>
            </a:extLst>
          </p:cNvPr>
          <p:cNvSpPr txBox="1">
            <a:spLocks/>
          </p:cNvSpPr>
          <p:nvPr userDrawn="1"/>
        </p:nvSpPr>
        <p:spPr>
          <a:xfrm>
            <a:off x="4038600" y="6498019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85000"/>
                    <a:alpha val="34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Sidetrade 2021 - Confidential</a:t>
            </a:r>
          </a:p>
        </p:txBody>
      </p:sp>
    </p:spTree>
    <p:extLst>
      <p:ext uri="{BB962C8B-B14F-4D97-AF65-F5344CB8AC3E}">
        <p14:creationId xmlns:p14="http://schemas.microsoft.com/office/powerpoint/2010/main" val="2299452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738" r:id="rId3"/>
    <p:sldLayoutId id="2147483775" r:id="rId4"/>
    <p:sldLayoutId id="2147483788" r:id="rId5"/>
    <p:sldLayoutId id="2147483789" r:id="rId6"/>
    <p:sldLayoutId id="2147483741" r:id="rId7"/>
    <p:sldLayoutId id="2147483744" r:id="rId8"/>
    <p:sldLayoutId id="2147483745" r:id="rId9"/>
    <p:sldLayoutId id="2147483754" r:id="rId10"/>
    <p:sldLayoutId id="2147483739" r:id="rId11"/>
    <p:sldLayoutId id="2147483770" r:id="rId12"/>
    <p:sldLayoutId id="2147483748" r:id="rId13"/>
    <p:sldLayoutId id="2147483768" r:id="rId14"/>
    <p:sldLayoutId id="2147483777" r:id="rId15"/>
    <p:sldLayoutId id="2147483769" r:id="rId16"/>
    <p:sldLayoutId id="2147483747" r:id="rId17"/>
    <p:sldLayoutId id="2147483746" r:id="rId1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buClr>
          <a:srgbClr val="193C6B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14">
            <a:extLst>
              <a:ext uri="{FF2B5EF4-FFF2-40B4-BE49-F238E27FC236}">
                <a16:creationId xmlns:a16="http://schemas.microsoft.com/office/drawing/2014/main" id="{E8EEB2FB-12AB-9242-976C-E0B3F5BD00A5}"/>
              </a:ext>
            </a:extLst>
          </p:cNvPr>
          <p:cNvSpPr txBox="1">
            <a:spLocks/>
          </p:cNvSpPr>
          <p:nvPr userDrawn="1"/>
        </p:nvSpPr>
        <p:spPr>
          <a:xfrm>
            <a:off x="11060995" y="6451655"/>
            <a:ext cx="1002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2B00A38-BBF3-874C-BBEF-2F7946F93416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994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rgbClr val="153C6A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800" kern="1200">
          <a:solidFill>
            <a:srgbClr val="153C6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buClr>
          <a:srgbClr val="193C6B"/>
        </a:buClr>
        <a:buFont typeface="Arial" panose="020B0604020202020204" pitchFamily="34" charset="0"/>
        <a:buChar char="•"/>
        <a:defRPr sz="2400" kern="1200">
          <a:solidFill>
            <a:srgbClr val="153C6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rgbClr val="153C6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rgbClr val="153C6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rgbClr val="153C6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https://forms.office.com/Pages/ResponsePage.aspx?id=IdxcOuX3vUOEQxU8VEOxbgt4vlUxJw1CjdYNQWKguU5UMkNESzZWM1dQWkQyTksxSVhLVzBKNDZUNC4u" TargetMode="Externa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tmm@sidetrade.com" TargetMode="Externa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>
            <a:extLst>
              <a:ext uri="{FF2B5EF4-FFF2-40B4-BE49-F238E27FC236}">
                <a16:creationId xmlns:a16="http://schemas.microsoft.com/office/drawing/2014/main" id="{D650738E-07FD-4FD3-9A0E-B2BEE01F0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8941" y="3009016"/>
            <a:ext cx="9574118" cy="839969"/>
          </a:xfrm>
        </p:spPr>
        <p:txBody>
          <a:bodyPr/>
          <a:lstStyle/>
          <a:p>
            <a:r>
              <a:rPr lang="fr-FR" dirty="0"/>
              <a:t>Services Delivery Catalogue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86615F58-4202-4779-A4FF-B557B96033A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anchor="ctr"/>
          <a:lstStyle/>
          <a:p>
            <a:r>
              <a:rPr lang="fr-FR" sz="3600" dirty="0"/>
              <a:t>TMM</a:t>
            </a:r>
          </a:p>
        </p:txBody>
      </p:sp>
    </p:spTree>
    <p:extLst>
      <p:ext uri="{BB962C8B-B14F-4D97-AF65-F5344CB8AC3E}">
        <p14:creationId xmlns:p14="http://schemas.microsoft.com/office/powerpoint/2010/main" val="1420596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D67B8339-3BC2-4173-92BA-7CCFDA118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Trainings based on user’s profiles</a:t>
            </a:r>
            <a:endParaRPr lang="fr-FR" dirty="0"/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81D1927E-BD88-488B-9395-5F54F3D69D5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On Sales &amp; Marketing</a:t>
            </a:r>
          </a:p>
        </p:txBody>
      </p:sp>
      <p:sp>
        <p:nvSpPr>
          <p:cNvPr id="2" name="Espace réservé pour une image  1">
            <a:extLst>
              <a:ext uri="{FF2B5EF4-FFF2-40B4-BE49-F238E27FC236}">
                <a16:creationId xmlns:a16="http://schemas.microsoft.com/office/drawing/2014/main" id="{A3CA7E2D-11A1-4D1A-83D2-F109D76E1CA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83478" y="1933950"/>
            <a:ext cx="2590411" cy="1409655"/>
          </a:xfrm>
        </p:spPr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753CC26-47D6-4E11-B021-0E89FC5F8CE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24" name="Espace réservé du texte 23">
            <a:extLst>
              <a:ext uri="{FF2B5EF4-FFF2-40B4-BE49-F238E27FC236}">
                <a16:creationId xmlns:a16="http://schemas.microsoft.com/office/drawing/2014/main" id="{94BEF544-389E-4632-9FAD-711D4BB9B3A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32774" y="5054090"/>
            <a:ext cx="3261674" cy="1260000"/>
          </a:xfrm>
        </p:spPr>
        <p:txBody>
          <a:bodyPr anchor="t"/>
          <a:lstStyle/>
          <a:p>
            <a:r>
              <a:rPr lang="en-US" dirty="0"/>
              <a:t>Manage engagement campaigns and customer lists, predict new sales opportunities from current customers</a:t>
            </a:r>
            <a:endParaRPr lang="fr-FR" dirty="0"/>
          </a:p>
        </p:txBody>
      </p:sp>
      <p:sp>
        <p:nvSpPr>
          <p:cNvPr id="29" name="Espace réservé du texte 28">
            <a:extLst>
              <a:ext uri="{FF2B5EF4-FFF2-40B4-BE49-F238E27FC236}">
                <a16:creationId xmlns:a16="http://schemas.microsoft.com/office/drawing/2014/main" id="{3BC12145-5035-4E9B-8F2A-D8536410AA2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760044" y="5054090"/>
            <a:ext cx="3261674" cy="1260000"/>
          </a:xfrm>
        </p:spPr>
        <p:txBody>
          <a:bodyPr anchor="t"/>
          <a:lstStyle/>
          <a:p>
            <a:r>
              <a:rPr lang="fr-FR" dirty="0"/>
              <a:t>Identify and prioritize prospects and leads, have access to different kind of information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D8C6C5E3-9984-494C-A8F7-6692F068141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32774" y="4596304"/>
            <a:ext cx="3261674" cy="350012"/>
          </a:xfrm>
        </p:spPr>
        <p:txBody>
          <a:bodyPr anchor="ctr"/>
          <a:lstStyle/>
          <a:p>
            <a:r>
              <a:rPr lang="fr-FR" sz="2800" dirty="0"/>
              <a:t>Marketing team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2DA7214E-F591-4E2B-9D15-5793ADB555A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760044" y="4596304"/>
            <a:ext cx="3261674" cy="350012"/>
          </a:xfrm>
        </p:spPr>
        <p:txBody>
          <a:bodyPr anchor="ctr"/>
          <a:lstStyle/>
          <a:p>
            <a:r>
              <a:rPr lang="fr-FR" sz="2800" dirty="0"/>
              <a:t>Sales team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F6F22098-1C8B-48EC-A11A-C66832211D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1932" y="2008777"/>
            <a:ext cx="1517898" cy="126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81BE5390-4A94-461F-B633-53BA2544A6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2727" y="2004722"/>
            <a:ext cx="1991912" cy="126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432670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5">
            <a:extLst>
              <a:ext uri="{FF2B5EF4-FFF2-40B4-BE49-F238E27FC236}">
                <a16:creationId xmlns:a16="http://schemas.microsoft.com/office/drawing/2014/main" id="{CB07E7DE-289D-493D-9A8B-3A532A8F5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Delegated administration</a:t>
            </a:r>
            <a:endParaRPr lang="fr-FR" dirty="0"/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6E5F5284-89B6-40D0-91B7-6F93AEB5ABD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Refer all set up to Sidetrade’s functional experts</a:t>
            </a: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938E5C0E-77FB-434A-BC1F-04D4B6DA7D6D}"/>
              </a:ext>
            </a:extLst>
          </p:cNvPr>
          <p:cNvSpPr/>
          <p:nvPr/>
        </p:nvSpPr>
        <p:spPr>
          <a:xfrm>
            <a:off x="339212" y="1401097"/>
            <a:ext cx="11105535" cy="5040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texte 37">
            <a:extLst>
              <a:ext uri="{FF2B5EF4-FFF2-40B4-BE49-F238E27FC236}">
                <a16:creationId xmlns:a16="http://schemas.microsoft.com/office/drawing/2014/main" id="{C1015350-E3C9-43EC-99D3-2D49FDE3A66C}"/>
              </a:ext>
            </a:extLst>
          </p:cNvPr>
          <p:cNvSpPr txBox="1">
            <a:spLocks/>
          </p:cNvSpPr>
          <p:nvPr/>
        </p:nvSpPr>
        <p:spPr>
          <a:xfrm>
            <a:off x="3023419" y="1636697"/>
            <a:ext cx="6840000" cy="38175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53C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193C6B"/>
              </a:buClr>
              <a:buFont typeface="Arial" panose="020B0604020202020204" pitchFamily="34" charset="0"/>
              <a:buChar char="•"/>
              <a:defRPr sz="2400" kern="1200">
                <a:solidFill>
                  <a:srgbClr val="153C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53C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53C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53C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800" b="1" dirty="0">
                <a:solidFill>
                  <a:srgbClr val="E8572E"/>
                </a:solidFill>
              </a:rPr>
              <a:t>Sidetrade’s expertise at your disposal</a:t>
            </a:r>
          </a:p>
        </p:txBody>
      </p:sp>
      <p:sp>
        <p:nvSpPr>
          <p:cNvPr id="7" name="Espace réservé du texte 38">
            <a:extLst>
              <a:ext uri="{FF2B5EF4-FFF2-40B4-BE49-F238E27FC236}">
                <a16:creationId xmlns:a16="http://schemas.microsoft.com/office/drawing/2014/main" id="{CCBB3674-1C4F-488E-A9A0-67EA350A8EF9}"/>
              </a:ext>
            </a:extLst>
          </p:cNvPr>
          <p:cNvSpPr txBox="1">
            <a:spLocks/>
          </p:cNvSpPr>
          <p:nvPr/>
        </p:nvSpPr>
        <p:spPr>
          <a:xfrm>
            <a:off x="3023419" y="2051718"/>
            <a:ext cx="8126362" cy="439332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53C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193C6B"/>
              </a:buClr>
              <a:buFont typeface="Arial" panose="020B0604020202020204" pitchFamily="34" charset="0"/>
              <a:buChar char="•"/>
              <a:defRPr sz="2400" kern="1200">
                <a:solidFill>
                  <a:srgbClr val="153C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53C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53C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53C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/>
            <a:r>
              <a:rPr lang="en-US" sz="1600" b="1" dirty="0"/>
              <a:t>Benefit from our certified functional experts’ skills to have consistent and complete settings according to your credit management policy​</a:t>
            </a:r>
          </a:p>
          <a:p>
            <a:pPr marL="171450" indent="-171450"/>
            <a:endParaRPr lang="en-US" sz="1600" b="1" dirty="0"/>
          </a:p>
          <a:p>
            <a:pPr marL="171450" indent="-171450"/>
            <a:r>
              <a:rPr lang="en-US" sz="1600" b="1" dirty="0"/>
              <a:t>Improve your settings or processes thanks to on Augmented Cash enhancements​ </a:t>
            </a:r>
          </a:p>
          <a:p>
            <a:pPr marL="171450" indent="-171450"/>
            <a:endParaRPr lang="en-US" sz="1600" b="1" dirty="0"/>
          </a:p>
          <a:p>
            <a:r>
              <a:rPr lang="en-US" sz="1600" b="1" dirty="0"/>
              <a:t>Outsource the administration of your platform to increase productivity, security and peace of mind​</a:t>
            </a:r>
          </a:p>
          <a:p>
            <a:endParaRPr lang="en-US" sz="1600" b="1" dirty="0"/>
          </a:p>
          <a:p>
            <a:r>
              <a:rPr lang="en-US" sz="1600" b="1" dirty="0"/>
              <a:t>Translate the users needs into Augmented Cash settings and let Sidetrade answer to these needs in few days.​</a:t>
            </a:r>
          </a:p>
          <a:p>
            <a:endParaRPr lang="en-US" sz="1600" b="1" dirty="0"/>
          </a:p>
          <a:p>
            <a:r>
              <a:rPr lang="en-US" sz="1600" b="1" dirty="0"/>
              <a:t>The scope includes collection, disputes management, user management, alerts, standard reportings, Analytics Discovery reportings and risk management.</a:t>
            </a:r>
          </a:p>
        </p:txBody>
      </p: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8426D01A-B5D8-4C48-9CBC-79BE8FBE9629}"/>
              </a:ext>
            </a:extLst>
          </p:cNvPr>
          <p:cNvGrpSpPr/>
          <p:nvPr/>
        </p:nvGrpSpPr>
        <p:grpSpPr>
          <a:xfrm>
            <a:off x="613609" y="1636697"/>
            <a:ext cx="2135413" cy="2855840"/>
            <a:chOff x="613609" y="1784237"/>
            <a:chExt cx="2135413" cy="2855840"/>
          </a:xfrm>
        </p:grpSpPr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A74DD26F-64CE-4AE9-8862-0151201850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3609" y="3272077"/>
              <a:ext cx="2135413" cy="1368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3" name="Image 22">
              <a:extLst>
                <a:ext uri="{FF2B5EF4-FFF2-40B4-BE49-F238E27FC236}">
                  <a16:creationId xmlns:a16="http://schemas.microsoft.com/office/drawing/2014/main" id="{3E4E91FF-9ED2-43D5-8933-24DCDF30EA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103" b="45923" l="9977" r="89789"/>
                      </a14:imgEffect>
                    </a14:imgLayer>
                  </a14:imgProps>
                </a:ext>
              </a:extLst>
            </a:blip>
            <a:srcRect l="23617" t="2" r="25070" b="53697"/>
            <a:stretch/>
          </p:blipFill>
          <p:spPr>
            <a:xfrm>
              <a:off x="1268360" y="1784237"/>
              <a:ext cx="825910" cy="780513"/>
            </a:xfrm>
            <a:prstGeom prst="rect">
              <a:avLst/>
            </a:prstGeom>
          </p:spPr>
        </p:pic>
        <p:sp>
          <p:nvSpPr>
            <p:cNvPr id="24" name="Flèche : bas 23">
              <a:extLst>
                <a:ext uri="{FF2B5EF4-FFF2-40B4-BE49-F238E27FC236}">
                  <a16:creationId xmlns:a16="http://schemas.microsoft.com/office/drawing/2014/main" id="{5CE806DD-FC86-4809-85ED-BC0FBCE19BC1}"/>
                </a:ext>
              </a:extLst>
            </p:cNvPr>
            <p:cNvSpPr/>
            <p:nvPr/>
          </p:nvSpPr>
          <p:spPr>
            <a:xfrm>
              <a:off x="1607573" y="2564750"/>
              <a:ext cx="147484" cy="707327"/>
            </a:xfrm>
            <a:prstGeom prst="downArrow">
              <a:avLst/>
            </a:prstGeom>
            <a:solidFill>
              <a:srgbClr val="9515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endParaRPr lang="fr-FR" b="1">
                <a:ln/>
                <a:solidFill>
                  <a:schemeClr val="accent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38757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1">
            <a:extLst>
              <a:ext uri="{FF2B5EF4-FFF2-40B4-BE49-F238E27FC236}">
                <a16:creationId xmlns:a16="http://schemas.microsoft.com/office/drawing/2014/main" id="{615CE9A2-7EBA-4F43-B005-34265353C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Sidetrade’s certification program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91BD2CCE-904C-41E6-A701-1DBFA809A46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Knowledge and skills evaluation</a:t>
            </a:r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04A5BC9A-011E-4D61-8E61-2C1DE7835D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766" y="1887265"/>
            <a:ext cx="1590185" cy="10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1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9" name="Rectangle : coins arrondis 28">
            <a:extLst>
              <a:ext uri="{FF2B5EF4-FFF2-40B4-BE49-F238E27FC236}">
                <a16:creationId xmlns:a16="http://schemas.microsoft.com/office/drawing/2014/main" id="{F55462F3-83D4-434F-8125-BE42EB90A1BE}"/>
              </a:ext>
            </a:extLst>
          </p:cNvPr>
          <p:cNvSpPr/>
          <p:nvPr/>
        </p:nvSpPr>
        <p:spPr>
          <a:xfrm>
            <a:off x="339212" y="1415851"/>
            <a:ext cx="11106000" cy="4500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space réservé du texte 38">
            <a:extLst>
              <a:ext uri="{FF2B5EF4-FFF2-40B4-BE49-F238E27FC236}">
                <a16:creationId xmlns:a16="http://schemas.microsoft.com/office/drawing/2014/main" id="{8B2BB825-8539-43DF-9360-C410DE5D854C}"/>
              </a:ext>
            </a:extLst>
          </p:cNvPr>
          <p:cNvSpPr txBox="1">
            <a:spLocks/>
          </p:cNvSpPr>
          <p:nvPr/>
        </p:nvSpPr>
        <p:spPr>
          <a:xfrm>
            <a:off x="2418735" y="2146289"/>
            <a:ext cx="7992000" cy="3600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53C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193C6B"/>
              </a:buClr>
              <a:buFont typeface="Arial" panose="020B0604020202020204" pitchFamily="34" charset="0"/>
              <a:buChar char="•"/>
              <a:defRPr sz="2400" kern="1200">
                <a:solidFill>
                  <a:srgbClr val="153C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53C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53C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53C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/>
            <a:r>
              <a:rPr lang="fr-FR" sz="1600" b="1" dirty="0"/>
              <a:t>C</a:t>
            </a:r>
            <a:r>
              <a:rPr lang="en-US" sz="1600" b="1" dirty="0"/>
              <a:t>heck collectors, credit managers and administrators’ knowledge on Augmented Cash​</a:t>
            </a:r>
          </a:p>
          <a:p>
            <a:pPr marL="171450" indent="-171450"/>
            <a:endParaRPr lang="en-US" sz="1600" b="1" dirty="0"/>
          </a:p>
          <a:p>
            <a:pPr marL="171450" indent="-171450"/>
            <a:r>
              <a:rPr lang="en-US" sz="1600" b="1" dirty="0"/>
              <a:t>​3 levels are available: Basic, Advanced and Expert</a:t>
            </a:r>
          </a:p>
          <a:p>
            <a:pPr marL="171450" indent="-171450"/>
            <a:endParaRPr lang="en-US" sz="1600" b="1" dirty="0"/>
          </a:p>
          <a:p>
            <a:pPr marL="171450" indent="-171450"/>
            <a:r>
              <a:rPr lang="en-US" sz="1600" b="1" dirty="0"/>
              <a:t>A dedicated certification for trainers: Master level</a:t>
            </a:r>
          </a:p>
          <a:p>
            <a:pPr marL="171450" indent="-171450"/>
            <a:endParaRPr lang="en-US" sz="1600" b="1" dirty="0"/>
          </a:p>
          <a:p>
            <a:pPr marL="171450" indent="-171450"/>
            <a:r>
              <a:rPr lang="en-US" sz="1600" b="1" dirty="0"/>
              <a:t>Multiple-choices tests on collection, performance indicators, artificial intelligence and set up</a:t>
            </a:r>
          </a:p>
          <a:p>
            <a:pPr marL="171450" indent="-171450"/>
            <a:endParaRPr lang="en-US" sz="1600" b="1" dirty="0"/>
          </a:p>
          <a:p>
            <a:pPr marL="171450" indent="-171450"/>
            <a:r>
              <a:rPr lang="en-US" sz="1600" b="1" dirty="0"/>
              <a:t>Our pedagogical experts analyze certification results to offer 100% customized training plans</a:t>
            </a:r>
          </a:p>
        </p:txBody>
      </p:sp>
      <p:sp>
        <p:nvSpPr>
          <p:cNvPr id="32" name="Espace réservé du texte 37">
            <a:extLst>
              <a:ext uri="{FF2B5EF4-FFF2-40B4-BE49-F238E27FC236}">
                <a16:creationId xmlns:a16="http://schemas.microsoft.com/office/drawing/2014/main" id="{86BDD3B3-1AEF-46C1-8312-33DDD80A2011}"/>
              </a:ext>
            </a:extLst>
          </p:cNvPr>
          <p:cNvSpPr txBox="1">
            <a:spLocks/>
          </p:cNvSpPr>
          <p:nvPr/>
        </p:nvSpPr>
        <p:spPr>
          <a:xfrm>
            <a:off x="2418735" y="1675599"/>
            <a:ext cx="6840000" cy="38175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53C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193C6B"/>
              </a:buClr>
              <a:buFont typeface="Arial" panose="020B0604020202020204" pitchFamily="34" charset="0"/>
              <a:buChar char="•"/>
              <a:defRPr sz="2400" kern="1200">
                <a:solidFill>
                  <a:srgbClr val="153C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53C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53C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53C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800" b="1" dirty="0">
                <a:solidFill>
                  <a:srgbClr val="E8572E"/>
                </a:solidFill>
              </a:rPr>
              <a:t>Free assessment program</a:t>
            </a:r>
          </a:p>
        </p:txBody>
      </p:sp>
    </p:spTree>
    <p:extLst>
      <p:ext uri="{BB962C8B-B14F-4D97-AF65-F5344CB8AC3E}">
        <p14:creationId xmlns:p14="http://schemas.microsoft.com/office/powerpoint/2010/main" val="1186804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5">
            <a:extLst>
              <a:ext uri="{FF2B5EF4-FFF2-40B4-BE49-F238E27FC236}">
                <a16:creationId xmlns:a16="http://schemas.microsoft.com/office/drawing/2014/main" id="{CB07E7DE-289D-493D-9A8B-3A532A8F5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Capsule trainings</a:t>
            </a:r>
            <a:endParaRPr lang="fr-FR" dirty="0"/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6E5F5284-89B6-40D0-91B7-6F93AEB5ABD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Rendez-vous one Friday per month to upgrade skills</a:t>
            </a:r>
          </a:p>
        </p:txBody>
      </p:sp>
      <p:sp>
        <p:nvSpPr>
          <p:cNvPr id="18" name="Espace réservé du contenu 17">
            <a:extLst>
              <a:ext uri="{FF2B5EF4-FFF2-40B4-BE49-F238E27FC236}">
                <a16:creationId xmlns:a16="http://schemas.microsoft.com/office/drawing/2014/main" id="{79391019-13C6-4D24-8470-ABDF92F9D7C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271253" y="2123792"/>
            <a:ext cx="8892000" cy="4218014"/>
          </a:xfrm>
        </p:spPr>
        <p:txBody>
          <a:bodyPr/>
          <a:lstStyle/>
          <a:p>
            <a:pPr marL="171450" indent="-171450"/>
            <a:r>
              <a:rPr lang="en-US" sz="1600" b="1" dirty="0"/>
              <a:t>Focus on a specific subject (</a:t>
            </a:r>
            <a:r>
              <a:rPr lang="en-US" sz="1600" b="1" dirty="0" err="1"/>
              <a:t>eg</a:t>
            </a:r>
            <a:r>
              <a:rPr lang="en-US" sz="1600" b="1" dirty="0"/>
              <a:t>: use alerts and reports, create a bulk action, use standard performance indicators </a:t>
            </a:r>
            <a:r>
              <a:rPr lang="en-US" sz="1600" b="1" dirty="0" err="1"/>
              <a:t>etc</a:t>
            </a:r>
            <a:r>
              <a:rPr lang="en-US" sz="1600" b="1" dirty="0"/>
              <a:t>…)</a:t>
            </a:r>
          </a:p>
          <a:p>
            <a:pPr marL="171450" indent="-171450"/>
            <a:endParaRPr lang="en-US" sz="1600" b="1" dirty="0"/>
          </a:p>
          <a:p>
            <a:pPr marL="171450" indent="-171450"/>
            <a:r>
              <a:rPr lang="en-US" sz="1600" b="1" dirty="0"/>
              <a:t>Make sure to take the most of Augmented Cash</a:t>
            </a:r>
          </a:p>
          <a:p>
            <a:pPr marL="171450" indent="-171450"/>
            <a:endParaRPr lang="en-US" sz="1600" b="1" dirty="0"/>
          </a:p>
          <a:p>
            <a:pPr marL="171450" indent="-171450"/>
            <a:r>
              <a:rPr lang="en-US" sz="1600" b="1" dirty="0"/>
              <a:t>No need to move or to book a whole day, the training is done remotely and lasts 2 hours</a:t>
            </a:r>
          </a:p>
          <a:p>
            <a:pPr marL="171450" indent="-171450"/>
            <a:endParaRPr lang="en-US" sz="1600" b="1" dirty="0"/>
          </a:p>
          <a:p>
            <a:pPr marL="171450" indent="-171450"/>
            <a:r>
              <a:rPr lang="en-US" sz="1600" b="1" dirty="0"/>
              <a:t>Each capsule is limited to 5 attendees of the same company or several companies using Sidetrade’s solutions</a:t>
            </a:r>
          </a:p>
          <a:p>
            <a:pPr marL="171450" indent="-171450"/>
            <a:endParaRPr lang="en-US" sz="1600" b="1" dirty="0"/>
          </a:p>
          <a:p>
            <a:pPr marL="171450" indent="-171450"/>
            <a:r>
              <a:rPr lang="en-US" sz="1600" b="1" dirty="0"/>
              <a:t>99€ per participant and per session</a:t>
            </a:r>
          </a:p>
          <a:p>
            <a:pPr marL="171450" indent="-171450"/>
            <a:endParaRPr lang="en-US" sz="1600" b="1" dirty="0"/>
          </a:p>
          <a:p>
            <a:pPr marL="171450" indent="-171450" algn="just"/>
            <a:r>
              <a:rPr lang="en-US" sz="1600" b="1" dirty="0"/>
              <a:t>Fill in the form </a:t>
            </a:r>
            <a:r>
              <a:rPr lang="en-US" sz="1600" b="1" dirty="0">
                <a:hlinkClick r:id="rId2"/>
              </a:rPr>
              <a:t>available here</a:t>
            </a:r>
            <a:r>
              <a:rPr lang="en-US" sz="1600" b="1" dirty="0"/>
              <a:t> to register</a:t>
            </a:r>
            <a:endParaRPr lang="fr-FR" sz="1600" b="1" dirty="0"/>
          </a:p>
          <a:p>
            <a:pPr marL="171450" indent="-171450" algn="just"/>
            <a:endParaRPr lang="en-US" sz="1600" b="1" dirty="0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EAAC8ACA-7B9E-4EE7-82CD-C7C84A03A93C}"/>
              </a:ext>
            </a:extLst>
          </p:cNvPr>
          <p:cNvSpPr/>
          <p:nvPr/>
        </p:nvSpPr>
        <p:spPr>
          <a:xfrm>
            <a:off x="339212" y="1401097"/>
            <a:ext cx="11105535" cy="50439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texte 37">
            <a:extLst>
              <a:ext uri="{FF2B5EF4-FFF2-40B4-BE49-F238E27FC236}">
                <a16:creationId xmlns:a16="http://schemas.microsoft.com/office/drawing/2014/main" id="{63021B2C-22CB-4D53-B9A0-E41D585820AD}"/>
              </a:ext>
            </a:extLst>
          </p:cNvPr>
          <p:cNvSpPr txBox="1">
            <a:spLocks/>
          </p:cNvSpPr>
          <p:nvPr/>
        </p:nvSpPr>
        <p:spPr>
          <a:xfrm>
            <a:off x="2271253" y="1704330"/>
            <a:ext cx="6840000" cy="38175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53C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193C6B"/>
              </a:buClr>
              <a:buFont typeface="Arial" panose="020B0604020202020204" pitchFamily="34" charset="0"/>
              <a:buChar char="•"/>
              <a:defRPr sz="2400" kern="1200">
                <a:solidFill>
                  <a:srgbClr val="153C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53C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53C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53C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800" b="1" dirty="0">
                <a:solidFill>
                  <a:srgbClr val="E8572E"/>
                </a:solidFill>
              </a:rPr>
              <a:t>Identify pains and work on it specifically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A7E95DE-F3CC-4279-A599-DE24DBB0B5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539" y="1704330"/>
            <a:ext cx="1524340" cy="136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781654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C7A6A7DB-3C7A-4E0E-93E1-5B47BC59C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9215" y="3660075"/>
            <a:ext cx="5273571" cy="720000"/>
          </a:xfrm>
        </p:spPr>
        <p:txBody>
          <a:bodyPr>
            <a:noAutofit/>
          </a:bodyPr>
          <a:lstStyle/>
          <a:p>
            <a:r>
              <a:rPr lang="fr-FR" sz="2400" dirty="0"/>
              <a:t>Training &amp; Master Monitoring team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C94FAF7A-1956-4167-86E6-7E03F7ABF9F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18776" y="4408888"/>
            <a:ext cx="3154449" cy="278312"/>
          </a:xfrm>
        </p:spPr>
        <p:txBody>
          <a:bodyPr anchor="ctr"/>
          <a:lstStyle/>
          <a:p>
            <a:r>
              <a:rPr lang="fr-FR" sz="1800" dirty="0">
                <a:hlinkClick r:id="rId2"/>
              </a:rPr>
              <a:t>tmm@sidetrade.com</a:t>
            </a:r>
            <a:r>
              <a:rPr lang="fr-FR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00759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825474A2-B91A-4F5D-A6DC-A328D1119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3921" y="221385"/>
            <a:ext cx="8840402" cy="486578"/>
          </a:xfrm>
        </p:spPr>
        <p:txBody>
          <a:bodyPr/>
          <a:lstStyle/>
          <a:p>
            <a:r>
              <a:rPr lang="fr-FR" dirty="0">
                <a:solidFill>
                  <a:srgbClr val="153C6A"/>
                </a:solidFill>
              </a:rPr>
              <a:t>Training and Master Monitoring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B6173BF-1254-4AC7-915C-A528503BBAD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53890" y="700664"/>
            <a:ext cx="8840032" cy="486578"/>
          </a:xfrm>
        </p:spPr>
        <p:txBody>
          <a:bodyPr/>
          <a:lstStyle/>
          <a:p>
            <a:r>
              <a:rPr lang="fr-FR" sz="2400" dirty="0"/>
              <a:t>A team of certified functional experts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3A2580CD-6802-4FA7-A32C-98861A998E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44666" y="2201534"/>
            <a:ext cx="2448000" cy="1044000"/>
          </a:xfrm>
        </p:spPr>
        <p:txBody>
          <a:bodyPr/>
          <a:lstStyle/>
          <a:p>
            <a:pPr>
              <a:spcBef>
                <a:spcPct val="20000"/>
              </a:spcBef>
              <a:buSzPct val="120000"/>
              <a:defRPr/>
            </a:pPr>
            <a:r>
              <a:rPr lang="en-GB" sz="1800" dirty="0">
                <a:solidFill>
                  <a:schemeClr val="bg1"/>
                </a:solidFill>
              </a:rPr>
              <a:t>Gather customer needs and translate business processes into settings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03104306-AB29-4527-9C7B-2A5D8F9B49A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24516" y="1671480"/>
            <a:ext cx="2743663" cy="2104108"/>
          </a:xfrm>
        </p:spPr>
        <p:txBody>
          <a:bodyPr/>
          <a:lstStyle/>
          <a:p>
            <a:r>
              <a:rPr lang="en-US" dirty="0"/>
              <a:t>Deliver highly contextualized trainings according to user profiles and hand over necessary knowledge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E51C1ACC-FEA6-407B-919D-78F3760088B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23692" y="2074313"/>
            <a:ext cx="2478906" cy="1298442"/>
          </a:xfrm>
        </p:spPr>
        <p:txBody>
          <a:bodyPr/>
          <a:lstStyle/>
          <a:p>
            <a:r>
              <a:rPr lang="en-US" sz="1800" dirty="0">
                <a:solidFill>
                  <a:schemeClr val="bg1"/>
                </a:solidFill>
              </a:rPr>
              <a:t>Facilitate change management by a strong support to end-users in the field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41A6C80C-F674-4D1F-8368-D4EF615FCBA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527169" y="4264995"/>
            <a:ext cx="2052000" cy="1552432"/>
          </a:xfrm>
        </p:spPr>
        <p:txBody>
          <a:bodyPr/>
          <a:lstStyle/>
          <a:p>
            <a:r>
              <a:rPr lang="en-US" dirty="0"/>
              <a:t>Keep top management involved to drive the adoption and to identify new needs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AC350842-9AE6-4780-A4ED-FE55E7328CA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720179" y="4618046"/>
            <a:ext cx="2376000" cy="1080000"/>
          </a:xfrm>
        </p:spPr>
        <p:txBody>
          <a:bodyPr/>
          <a:lstStyle/>
          <a:p>
            <a:r>
              <a:rPr lang="en-US" sz="1800" dirty="0">
                <a:solidFill>
                  <a:schemeClr val="bg1"/>
                </a:solidFill>
              </a:rPr>
              <a:t>Define and support customer finding the</a:t>
            </a:r>
            <a:r>
              <a:rPr lang="en-GB" sz="1800" dirty="0">
                <a:solidFill>
                  <a:schemeClr val="bg1"/>
                </a:solidFill>
              </a:rPr>
              <a:t> better way to use our solutions</a:t>
            </a:r>
          </a:p>
        </p:txBody>
      </p:sp>
      <p:sp>
        <p:nvSpPr>
          <p:cNvPr id="20" name="Espace réservé du texte 16">
            <a:extLst>
              <a:ext uri="{FF2B5EF4-FFF2-40B4-BE49-F238E27FC236}">
                <a16:creationId xmlns:a16="http://schemas.microsoft.com/office/drawing/2014/main" id="{AEDE7196-E50E-4CC6-9EBC-27F8B0555B43}"/>
              </a:ext>
            </a:extLst>
          </p:cNvPr>
          <p:cNvSpPr txBox="1">
            <a:spLocks/>
          </p:cNvSpPr>
          <p:nvPr/>
        </p:nvSpPr>
        <p:spPr>
          <a:xfrm>
            <a:off x="1048143" y="4259826"/>
            <a:ext cx="2241046" cy="17964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7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193C6B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Define an appropriate go live strategy according to the workload and available resources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D62810B-8EC9-429A-8724-5DEDB1F7DEA4}"/>
              </a:ext>
            </a:extLst>
          </p:cNvPr>
          <p:cNvSpPr/>
          <p:nvPr/>
        </p:nvSpPr>
        <p:spPr>
          <a:xfrm>
            <a:off x="353961" y="221385"/>
            <a:ext cx="634890" cy="90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387A9A7D-2D21-4F3B-BC99-6A5FC353394A}"/>
              </a:ext>
            </a:extLst>
          </p:cNvPr>
          <p:cNvGrpSpPr/>
          <p:nvPr/>
        </p:nvGrpSpPr>
        <p:grpSpPr>
          <a:xfrm>
            <a:off x="277841" y="172182"/>
            <a:ext cx="1890825" cy="1314000"/>
            <a:chOff x="6820749" y="-21216"/>
            <a:chExt cx="1890825" cy="1314000"/>
          </a:xfrm>
        </p:grpSpPr>
        <p:pic>
          <p:nvPicPr>
            <p:cNvPr id="37" name="Image 36">
              <a:extLst>
                <a:ext uri="{FF2B5EF4-FFF2-40B4-BE49-F238E27FC236}">
                  <a16:creationId xmlns:a16="http://schemas.microsoft.com/office/drawing/2014/main" id="{1EBF3F27-EA2A-4145-9FB5-20B5640448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318" t="-1" r="33112" b="3143"/>
            <a:stretch/>
          </p:blipFill>
          <p:spPr>
            <a:xfrm>
              <a:off x="7268951" y="428784"/>
              <a:ext cx="920386" cy="864000"/>
            </a:xfrm>
            <a:prstGeom prst="rect">
              <a:avLst/>
            </a:prstGeom>
          </p:spPr>
        </p:pic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FEED04F8-A44A-449A-BD64-9091FCAF8E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r="66988" b="-4568"/>
            <a:stretch/>
          </p:blipFill>
          <p:spPr>
            <a:xfrm>
              <a:off x="6820749" y="-21216"/>
              <a:ext cx="873238" cy="900000"/>
            </a:xfrm>
            <a:prstGeom prst="rect">
              <a:avLst/>
            </a:prstGeom>
          </p:spPr>
        </p:pic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70D71120-0E81-4744-BD10-2907988556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754"/>
            <a:stretch/>
          </p:blipFill>
          <p:spPr>
            <a:xfrm>
              <a:off x="7764301" y="-21216"/>
              <a:ext cx="947273" cy="90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40708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D67B8339-3BC2-4173-92BA-7CCFDA118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Trainings based on user’s profiles</a:t>
            </a:r>
            <a:endParaRPr lang="fr-FR" dirty="0"/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81D1927E-BD88-488B-9395-5F54F3D69D5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On Augmented Cash</a:t>
            </a:r>
          </a:p>
        </p:txBody>
      </p:sp>
      <p:sp>
        <p:nvSpPr>
          <p:cNvPr id="19" name="Espace réservé pour une image  18">
            <a:extLst>
              <a:ext uri="{FF2B5EF4-FFF2-40B4-BE49-F238E27FC236}">
                <a16:creationId xmlns:a16="http://schemas.microsoft.com/office/drawing/2014/main" id="{A6E51712-578A-4041-8FA4-A36AB77B641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1" name="Espace réservé pour une image  20">
            <a:extLst>
              <a:ext uri="{FF2B5EF4-FFF2-40B4-BE49-F238E27FC236}">
                <a16:creationId xmlns:a16="http://schemas.microsoft.com/office/drawing/2014/main" id="{374E3147-8008-4845-8247-552B60409F1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22" name="Espace réservé pour une image  21">
            <a:extLst>
              <a:ext uri="{FF2B5EF4-FFF2-40B4-BE49-F238E27FC236}">
                <a16:creationId xmlns:a16="http://schemas.microsoft.com/office/drawing/2014/main" id="{776352AC-8220-4418-8801-B61C4BDB5C1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24" name="Espace réservé du texte 23">
            <a:extLst>
              <a:ext uri="{FF2B5EF4-FFF2-40B4-BE49-F238E27FC236}">
                <a16:creationId xmlns:a16="http://schemas.microsoft.com/office/drawing/2014/main" id="{94BEF544-389E-4632-9FAD-711D4BB9B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35418" y="4744381"/>
            <a:ext cx="3240000" cy="1243468"/>
          </a:xfrm>
        </p:spPr>
        <p:txBody>
          <a:bodyPr anchor="t"/>
          <a:lstStyle/>
          <a:p>
            <a:r>
              <a:rPr lang="en-US" dirty="0"/>
              <a:t>Manage collector’s daily activity and to follow performance indicators using Augmented Cash platform</a:t>
            </a:r>
            <a:endParaRPr lang="fr-FR" dirty="0"/>
          </a:p>
        </p:txBody>
      </p:sp>
      <p:sp>
        <p:nvSpPr>
          <p:cNvPr id="27" name="Espace réservé du texte 26">
            <a:extLst>
              <a:ext uri="{FF2B5EF4-FFF2-40B4-BE49-F238E27FC236}">
                <a16:creationId xmlns:a16="http://schemas.microsoft.com/office/drawing/2014/main" id="{AF9CB6C5-8E72-4B4A-A739-598892E8A5F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909554" y="4744381"/>
            <a:ext cx="3240000" cy="1243468"/>
          </a:xfrm>
        </p:spPr>
        <p:txBody>
          <a:bodyPr anchor="t"/>
          <a:lstStyle/>
          <a:p>
            <a:r>
              <a:rPr lang="en-US" dirty="0"/>
              <a:t>Manage collection through Augmented Cash platform following a specific process</a:t>
            </a:r>
            <a:endParaRPr lang="fr-FR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A6D1D42C-6037-4D53-90C9-A2A102AAC68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161282" y="4744380"/>
            <a:ext cx="3240000" cy="1243469"/>
          </a:xfrm>
        </p:spPr>
        <p:txBody>
          <a:bodyPr anchor="t"/>
          <a:lstStyle/>
          <a:p>
            <a:r>
              <a:rPr lang="en-US" dirty="0"/>
              <a:t>Set up Augmented Cash platform, respecting the customer needs, after a detailed functional analysis</a:t>
            </a:r>
          </a:p>
        </p:txBody>
      </p:sp>
      <p:pic>
        <p:nvPicPr>
          <p:cNvPr id="32" name="Image 31">
            <a:extLst>
              <a:ext uri="{FF2B5EF4-FFF2-40B4-BE49-F238E27FC236}">
                <a16:creationId xmlns:a16="http://schemas.microsoft.com/office/drawing/2014/main" id="{B880E7B1-2B10-40AC-954A-28ECB7976B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54" t="2787" r="2610" b="4691"/>
          <a:stretch/>
        </p:blipFill>
        <p:spPr>
          <a:xfrm>
            <a:off x="1935334" y="2008777"/>
            <a:ext cx="1722040" cy="126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528EE550-1D6C-4F16-893D-09F2BE4E5F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2178"/>
          <a:stretch/>
        </p:blipFill>
        <p:spPr>
          <a:xfrm>
            <a:off x="5456148" y="2008777"/>
            <a:ext cx="1428684" cy="126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F4AB7CB7-E5D0-4143-A51F-A66E6F4623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9556" y="2008777"/>
            <a:ext cx="1619996" cy="126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D8C6C5E3-9984-494C-A8F7-6692F068141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24581" y="4271845"/>
            <a:ext cx="3261674" cy="350012"/>
          </a:xfrm>
        </p:spPr>
        <p:txBody>
          <a:bodyPr anchor="ctr"/>
          <a:lstStyle/>
          <a:p>
            <a:r>
              <a:rPr lang="fr-FR" sz="2800" dirty="0"/>
              <a:t>Credit Manager</a:t>
            </a:r>
          </a:p>
        </p:txBody>
      </p:sp>
      <p:sp>
        <p:nvSpPr>
          <p:cNvPr id="26" name="Espace réservé du texte 25">
            <a:extLst>
              <a:ext uri="{FF2B5EF4-FFF2-40B4-BE49-F238E27FC236}">
                <a16:creationId xmlns:a16="http://schemas.microsoft.com/office/drawing/2014/main" id="{FC7AEA8B-A646-46EB-B4E3-E0E0EE6E445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898717" y="4271845"/>
            <a:ext cx="3261674" cy="350012"/>
          </a:xfrm>
        </p:spPr>
        <p:txBody>
          <a:bodyPr anchor="ctr"/>
          <a:lstStyle/>
          <a:p>
            <a:r>
              <a:rPr lang="fr-FR" sz="2800" dirty="0"/>
              <a:t>Collector</a:t>
            </a:r>
          </a:p>
        </p:txBody>
      </p:sp>
      <p:sp>
        <p:nvSpPr>
          <p:cNvPr id="29" name="Espace réservé du texte 28">
            <a:extLst>
              <a:ext uri="{FF2B5EF4-FFF2-40B4-BE49-F238E27FC236}">
                <a16:creationId xmlns:a16="http://schemas.microsoft.com/office/drawing/2014/main" id="{3BC12145-5035-4E9B-8F2A-D8536410AA2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150445" y="4271845"/>
            <a:ext cx="3261674" cy="350012"/>
          </a:xfrm>
        </p:spPr>
        <p:txBody>
          <a:bodyPr anchor="ctr"/>
          <a:lstStyle/>
          <a:p>
            <a:r>
              <a:rPr lang="fr-FR" sz="2800" dirty="0"/>
              <a:t>Administrator</a:t>
            </a:r>
          </a:p>
        </p:txBody>
      </p:sp>
    </p:spTree>
    <p:extLst>
      <p:ext uri="{BB962C8B-B14F-4D97-AF65-F5344CB8AC3E}">
        <p14:creationId xmlns:p14="http://schemas.microsoft.com/office/powerpoint/2010/main" val="1406526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D67B8339-3BC2-4173-92BA-7CCFDA118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Trainings based on user’s profiles</a:t>
            </a:r>
            <a:endParaRPr lang="fr-FR" dirty="0"/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81D1927E-BD88-488B-9395-5F54F3D69D5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On Augmented Cash</a:t>
            </a:r>
          </a:p>
        </p:txBody>
      </p:sp>
      <p:sp>
        <p:nvSpPr>
          <p:cNvPr id="19" name="Espace réservé pour une image  18">
            <a:extLst>
              <a:ext uri="{FF2B5EF4-FFF2-40B4-BE49-F238E27FC236}">
                <a16:creationId xmlns:a16="http://schemas.microsoft.com/office/drawing/2014/main" id="{A6E51712-578A-4041-8FA4-A36AB77B641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1" name="Espace réservé pour une image  20">
            <a:extLst>
              <a:ext uri="{FF2B5EF4-FFF2-40B4-BE49-F238E27FC236}">
                <a16:creationId xmlns:a16="http://schemas.microsoft.com/office/drawing/2014/main" id="{374E3147-8008-4845-8247-552B60409F1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22" name="Espace réservé pour une image  21">
            <a:extLst>
              <a:ext uri="{FF2B5EF4-FFF2-40B4-BE49-F238E27FC236}">
                <a16:creationId xmlns:a16="http://schemas.microsoft.com/office/drawing/2014/main" id="{776352AC-8220-4418-8801-B61C4BDB5C1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27" name="Espace réservé du texte 26">
            <a:extLst>
              <a:ext uri="{FF2B5EF4-FFF2-40B4-BE49-F238E27FC236}">
                <a16:creationId xmlns:a16="http://schemas.microsoft.com/office/drawing/2014/main" id="{AF9CB6C5-8E72-4B4A-A739-598892E8A5F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909554" y="4744381"/>
            <a:ext cx="3240000" cy="1243468"/>
          </a:xfrm>
        </p:spPr>
        <p:txBody>
          <a:bodyPr anchor="t"/>
          <a:lstStyle/>
          <a:p>
            <a:r>
              <a:rPr lang="en-US" dirty="0"/>
              <a:t>Control internal risk and manage credit limit and insurance</a:t>
            </a:r>
          </a:p>
        </p:txBody>
      </p:sp>
      <p:sp>
        <p:nvSpPr>
          <p:cNvPr id="24" name="Espace réservé du texte 23">
            <a:extLst>
              <a:ext uri="{FF2B5EF4-FFF2-40B4-BE49-F238E27FC236}">
                <a16:creationId xmlns:a16="http://schemas.microsoft.com/office/drawing/2014/main" id="{94BEF544-389E-4632-9FAD-711D4BB9B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32597" y="4744381"/>
            <a:ext cx="3240000" cy="1243468"/>
          </a:xfrm>
        </p:spPr>
        <p:txBody>
          <a:bodyPr anchor="t"/>
          <a:lstStyle/>
          <a:p>
            <a:r>
              <a:rPr lang="en-US" dirty="0"/>
              <a:t>Manage disputes everyday through Augmented Cash platform following a dedicated process</a:t>
            </a:r>
            <a:endParaRPr lang="fr-FR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A6D1D42C-6037-4D53-90C9-A2A102AAC68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161282" y="4744380"/>
            <a:ext cx="3240000" cy="1243469"/>
          </a:xfrm>
        </p:spPr>
        <p:txBody>
          <a:bodyPr anchor="t"/>
          <a:lstStyle/>
          <a:p>
            <a:r>
              <a:rPr lang="en-US" dirty="0"/>
              <a:t>Look for information on customers, communicate on dispute resolution and follow performance indicators</a:t>
            </a:r>
          </a:p>
        </p:txBody>
      </p:sp>
      <p:sp>
        <p:nvSpPr>
          <p:cNvPr id="26" name="Espace réservé du texte 25">
            <a:extLst>
              <a:ext uri="{FF2B5EF4-FFF2-40B4-BE49-F238E27FC236}">
                <a16:creationId xmlns:a16="http://schemas.microsoft.com/office/drawing/2014/main" id="{FC7AEA8B-A646-46EB-B4E3-E0E0EE6E445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898717" y="4271845"/>
            <a:ext cx="3261674" cy="350012"/>
          </a:xfrm>
        </p:spPr>
        <p:txBody>
          <a:bodyPr anchor="ctr"/>
          <a:lstStyle/>
          <a:p>
            <a:r>
              <a:rPr lang="fr-FR" sz="2800" dirty="0"/>
              <a:t>Risk </a:t>
            </a:r>
            <a:r>
              <a:rPr lang="fr-FR" sz="2800" dirty="0" err="1"/>
              <a:t>analyst</a:t>
            </a:r>
            <a:endParaRPr lang="fr-FR" sz="2800" dirty="0"/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D8C6C5E3-9984-494C-A8F7-6692F068141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06597" y="4271845"/>
            <a:ext cx="3492000" cy="350012"/>
          </a:xfrm>
        </p:spPr>
        <p:txBody>
          <a:bodyPr anchor="ctr"/>
          <a:lstStyle/>
          <a:p>
            <a:r>
              <a:rPr lang="fr-FR" sz="2800" dirty="0"/>
              <a:t>Sales </a:t>
            </a:r>
            <a:r>
              <a:rPr lang="fr-FR" sz="2800" dirty="0" err="1"/>
              <a:t>administrator</a:t>
            </a:r>
            <a:endParaRPr lang="fr-FR" sz="2800" dirty="0"/>
          </a:p>
        </p:txBody>
      </p:sp>
      <p:sp>
        <p:nvSpPr>
          <p:cNvPr id="29" name="Espace réservé du texte 28">
            <a:extLst>
              <a:ext uri="{FF2B5EF4-FFF2-40B4-BE49-F238E27FC236}">
                <a16:creationId xmlns:a16="http://schemas.microsoft.com/office/drawing/2014/main" id="{3BC12145-5035-4E9B-8F2A-D8536410AA2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150445" y="4271845"/>
            <a:ext cx="3261674" cy="350012"/>
          </a:xfrm>
        </p:spPr>
        <p:txBody>
          <a:bodyPr anchor="ctr"/>
          <a:lstStyle/>
          <a:p>
            <a:r>
              <a:rPr lang="fr-FR" sz="2800" dirty="0"/>
              <a:t>Sales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D09561A7-4047-47DD-AAE4-931063E66B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2031" y="2008777"/>
            <a:ext cx="1178503" cy="126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DCDE69F1-335C-4293-B533-AF898D1DF4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3964" y="2008777"/>
            <a:ext cx="1151180" cy="126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C03592C9-A1F6-448A-B90E-FB3B766802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9597" y="2008777"/>
            <a:ext cx="1386001" cy="126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24327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D67B8339-3BC2-4173-92BA-7CCFDA118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Trainings based on user’s profiles</a:t>
            </a:r>
            <a:endParaRPr lang="fr-FR" dirty="0"/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81D1927E-BD88-488B-9395-5F54F3D69D5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On Augmented Cash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51565EA9-F9F0-4C7C-9EF3-9CC56641673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E2025AAC-B721-49CD-8EF5-A46AB595BE8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24" name="Espace réservé du texte 23">
            <a:extLst>
              <a:ext uri="{FF2B5EF4-FFF2-40B4-BE49-F238E27FC236}">
                <a16:creationId xmlns:a16="http://schemas.microsoft.com/office/drawing/2014/main" id="{94BEF544-389E-4632-9FAD-711D4BB9B3A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32774" y="4803375"/>
            <a:ext cx="3261674" cy="933753"/>
          </a:xfrm>
        </p:spPr>
        <p:txBody>
          <a:bodyPr anchor="t"/>
          <a:lstStyle/>
          <a:p>
            <a:r>
              <a:rPr lang="en-US" dirty="0"/>
              <a:t>Manage all performance indicators, collection forecasts and collection completions.</a:t>
            </a:r>
            <a:endParaRPr lang="fr-FR" dirty="0"/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D8C6C5E3-9984-494C-A8F7-6692F068141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32774" y="4262288"/>
            <a:ext cx="3261674" cy="360000"/>
          </a:xfrm>
        </p:spPr>
        <p:txBody>
          <a:bodyPr anchor="ctr"/>
          <a:lstStyle/>
          <a:p>
            <a:r>
              <a:rPr lang="fr-FR" sz="2800" dirty="0" err="1"/>
              <a:t>Treasury</a:t>
            </a:r>
            <a:endParaRPr lang="fr-FR" sz="2800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A6D1D42C-6037-4D53-90C9-A2A102AAC68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760043" y="4803375"/>
            <a:ext cx="3261674" cy="933753"/>
          </a:xfrm>
        </p:spPr>
        <p:txBody>
          <a:bodyPr anchor="t"/>
          <a:lstStyle/>
          <a:p>
            <a:r>
              <a:rPr lang="en-US" sz="1600" dirty="0">
                <a:solidFill>
                  <a:srgbClr val="153C6A"/>
                </a:solidFill>
              </a:rPr>
              <a:t>Pilot data and risk through dashboards and alerts</a:t>
            </a:r>
          </a:p>
        </p:txBody>
      </p:sp>
      <p:sp>
        <p:nvSpPr>
          <p:cNvPr id="28" name="Espace réservé du texte 28">
            <a:extLst>
              <a:ext uri="{FF2B5EF4-FFF2-40B4-BE49-F238E27FC236}">
                <a16:creationId xmlns:a16="http://schemas.microsoft.com/office/drawing/2014/main" id="{770E6D5D-AB3B-40BF-80D7-FFACF5FB2D5B}"/>
              </a:ext>
            </a:extLst>
          </p:cNvPr>
          <p:cNvSpPr txBox="1">
            <a:spLocks/>
          </p:cNvSpPr>
          <p:nvPr/>
        </p:nvSpPr>
        <p:spPr>
          <a:xfrm>
            <a:off x="1760043" y="4262288"/>
            <a:ext cx="3261674" cy="360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b="1" kern="1200">
                <a:solidFill>
                  <a:srgbClr val="E8572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193C6B"/>
              </a:buClr>
              <a:buFont typeface="Arial" panose="020B0604020202020204" pitchFamily="34" charset="0"/>
              <a:buChar char="•"/>
              <a:defRPr sz="2400" kern="1200">
                <a:solidFill>
                  <a:srgbClr val="153C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53C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53C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53C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/>
              <a:t>Finance</a:t>
            </a: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2EC68486-BBF5-40E4-AFD4-4D7617B37A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2941" y="2008777"/>
            <a:ext cx="1231999" cy="126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BC06FD05-3696-40EE-8D50-6517F8E96A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5285" y="2008777"/>
            <a:ext cx="1606795" cy="126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96164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D67B8339-3BC2-4173-92BA-7CCFDA118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Trainings for Analytics module</a:t>
            </a:r>
            <a:endParaRPr lang="fr-FR" dirty="0"/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81D1927E-BD88-488B-9395-5F54F3D69D5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On Augmented Cash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B3AE456B-7ED6-4F8F-B6E5-A104C4FB2B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0D13E305-0649-44EB-B8AD-8F49E415211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9" name="Espace réservé pour une image  18">
            <a:extLst>
              <a:ext uri="{FF2B5EF4-FFF2-40B4-BE49-F238E27FC236}">
                <a16:creationId xmlns:a16="http://schemas.microsoft.com/office/drawing/2014/main" id="{3B734C56-DB53-45E6-BFE0-BEFF6617BC0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24" name="Espace réservé du texte 23">
            <a:extLst>
              <a:ext uri="{FF2B5EF4-FFF2-40B4-BE49-F238E27FC236}">
                <a16:creationId xmlns:a16="http://schemas.microsoft.com/office/drawing/2014/main" id="{94BEF544-389E-4632-9FAD-711D4BB9B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494872" y="5054092"/>
            <a:ext cx="3261674" cy="1080000"/>
          </a:xfrm>
        </p:spPr>
        <p:txBody>
          <a:bodyPr anchor="t"/>
          <a:lstStyle/>
          <a:p>
            <a:r>
              <a:rPr lang="en-US" dirty="0"/>
              <a:t>Create customized reportings based on different datasets: Items, Actions, SideGroups or Digital Cases</a:t>
            </a:r>
            <a:endParaRPr lang="fr-FR" dirty="0"/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68D98A79-E530-4B76-B8A0-7D808CF5362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841330" y="4190092"/>
            <a:ext cx="3600000" cy="864000"/>
          </a:xfrm>
        </p:spPr>
        <p:txBody>
          <a:bodyPr anchor="ctr"/>
          <a:lstStyle/>
          <a:p>
            <a:r>
              <a:rPr lang="fr-FR" sz="2800" b="1" dirty="0">
                <a:solidFill>
                  <a:srgbClr val="E8572E"/>
                </a:solidFill>
              </a:rPr>
              <a:t>Analytics Discovery Advanced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CDA2F246-0E8F-4AE2-9F11-A81901F56A6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48414" y="4417801"/>
            <a:ext cx="3261674" cy="350012"/>
          </a:xfrm>
        </p:spPr>
        <p:txBody>
          <a:bodyPr anchor="ctr"/>
          <a:lstStyle/>
          <a:p>
            <a:r>
              <a:rPr lang="fr-FR" sz="2800" dirty="0">
                <a:solidFill>
                  <a:srgbClr val="E8572E"/>
                </a:solidFill>
              </a:rPr>
              <a:t>Analytics Insight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BE39DC02-CAB1-43D7-A47D-104F4BB0329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148414" y="5054092"/>
            <a:ext cx="3261674" cy="1080000"/>
          </a:xfrm>
        </p:spPr>
        <p:txBody>
          <a:bodyPr anchor="t"/>
          <a:lstStyle/>
          <a:p>
            <a:r>
              <a:rPr lang="en-US" sz="1600" b="1" dirty="0">
                <a:solidFill>
                  <a:srgbClr val="153C6A"/>
                </a:solidFill>
              </a:rPr>
              <a:t>Read reportings, analyze data and follow performance indicators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93C0829B-6F89-4D14-B4D0-EBC43D528B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94872" y="4160807"/>
            <a:ext cx="3261674" cy="864000"/>
          </a:xfrm>
        </p:spPr>
        <p:txBody>
          <a:bodyPr anchor="ctr"/>
          <a:lstStyle/>
          <a:p>
            <a:r>
              <a:rPr lang="fr-FR" sz="2800" dirty="0"/>
              <a:t>Analytics Discovery</a:t>
            </a:r>
          </a:p>
        </p:txBody>
      </p:sp>
      <p:sp>
        <p:nvSpPr>
          <p:cNvPr id="31" name="Espace réservé du texte 30">
            <a:extLst>
              <a:ext uri="{FF2B5EF4-FFF2-40B4-BE49-F238E27FC236}">
                <a16:creationId xmlns:a16="http://schemas.microsoft.com/office/drawing/2014/main" id="{375ECB37-B62D-4163-88D0-6B9B28CF258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010493" y="5054092"/>
            <a:ext cx="3261674" cy="1080000"/>
          </a:xfrm>
        </p:spPr>
        <p:txBody>
          <a:bodyPr anchor="t"/>
          <a:lstStyle/>
          <a:p>
            <a:r>
              <a:rPr lang="en-US" sz="1600" dirty="0">
                <a:solidFill>
                  <a:srgbClr val="153C6A"/>
                </a:solidFill>
              </a:rPr>
              <a:t>Specify your reporting needs and create few advanced reportings to control key performance indicators</a:t>
            </a:r>
          </a:p>
        </p:txBody>
      </p:sp>
      <p:pic>
        <p:nvPicPr>
          <p:cNvPr id="35" name="Image 34">
            <a:extLst>
              <a:ext uri="{FF2B5EF4-FFF2-40B4-BE49-F238E27FC236}">
                <a16:creationId xmlns:a16="http://schemas.microsoft.com/office/drawing/2014/main" id="{2DDA2D9A-4240-405E-8352-47D69A5797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4480" y="2023549"/>
            <a:ext cx="1849542" cy="126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1AFA6A42-28CC-48DC-84EC-40596A9D7D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6062" y="2023549"/>
            <a:ext cx="1399295" cy="126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id="{683AC9D0-CBCD-4F81-86DF-FA8AAB0050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9330" y="2023549"/>
            <a:ext cx="1104001" cy="126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44563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D67B8339-3BC2-4173-92BA-7CCFDA118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Trainings on specific modules</a:t>
            </a:r>
            <a:endParaRPr lang="fr-FR" dirty="0"/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81D1927E-BD88-488B-9395-5F54F3D69D5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On Augmented Cash</a:t>
            </a:r>
          </a:p>
        </p:txBody>
      </p:sp>
      <p:sp>
        <p:nvSpPr>
          <p:cNvPr id="2" name="Espace réservé pour une image  1">
            <a:extLst>
              <a:ext uri="{FF2B5EF4-FFF2-40B4-BE49-F238E27FC236}">
                <a16:creationId xmlns:a16="http://schemas.microsoft.com/office/drawing/2014/main" id="{C59D7F65-FF0F-4D5B-86F7-0464397AEC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479467" y="1933950"/>
            <a:ext cx="2160000" cy="1224000"/>
          </a:xfrm>
        </p:spPr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47B1A85-762A-4A21-A025-95D3A3B5861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61449" y="1948464"/>
            <a:ext cx="2160000" cy="1224000"/>
          </a:xfrm>
        </p:spPr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4A423A44-E20E-4BB9-A21C-B298474FAFC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id="{FFE37F59-09DA-41FF-92B1-DB5869E85685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9631470" y="1933950"/>
            <a:ext cx="2160000" cy="1224000"/>
          </a:xfrm>
        </p:spPr>
      </p:sp>
      <p:pic>
        <p:nvPicPr>
          <p:cNvPr id="43" name="Image 42">
            <a:extLst>
              <a:ext uri="{FF2B5EF4-FFF2-40B4-BE49-F238E27FC236}">
                <a16:creationId xmlns:a16="http://schemas.microsoft.com/office/drawing/2014/main" id="{5BCB26D2-CF57-4E0E-BF77-791444B91F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089" y="2020464"/>
            <a:ext cx="1667249" cy="10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" name="Image 50">
            <a:extLst>
              <a:ext uri="{FF2B5EF4-FFF2-40B4-BE49-F238E27FC236}">
                <a16:creationId xmlns:a16="http://schemas.microsoft.com/office/drawing/2014/main" id="{D2651754-B85B-4C58-9E19-BE5DCBCAFA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8661"/>
          <a:stretch/>
        </p:blipFill>
        <p:spPr>
          <a:xfrm>
            <a:off x="3605988" y="2020464"/>
            <a:ext cx="1906959" cy="10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3" name="Image 52">
            <a:extLst>
              <a:ext uri="{FF2B5EF4-FFF2-40B4-BE49-F238E27FC236}">
                <a16:creationId xmlns:a16="http://schemas.microsoft.com/office/drawing/2014/main" id="{A1E84D80-147C-4A15-9972-F7CE5C32A0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3102" y="2020464"/>
            <a:ext cx="1356695" cy="10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4" name="Espace réservé du texte 22">
            <a:extLst>
              <a:ext uri="{FF2B5EF4-FFF2-40B4-BE49-F238E27FC236}">
                <a16:creationId xmlns:a16="http://schemas.microsoft.com/office/drawing/2014/main" id="{3C49597A-8370-4A06-A1DE-92C497B511AE}"/>
              </a:ext>
            </a:extLst>
          </p:cNvPr>
          <p:cNvSpPr txBox="1">
            <a:spLocks/>
          </p:cNvSpPr>
          <p:nvPr/>
        </p:nvSpPr>
        <p:spPr>
          <a:xfrm>
            <a:off x="59597" y="4162717"/>
            <a:ext cx="2880000" cy="720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b="1" kern="1200">
                <a:solidFill>
                  <a:srgbClr val="E8572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193C6B"/>
              </a:buClr>
              <a:buFont typeface="Arial" panose="020B0604020202020204" pitchFamily="34" charset="0"/>
              <a:buChar char="•"/>
              <a:defRPr sz="2400" kern="1200">
                <a:solidFill>
                  <a:srgbClr val="153C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53C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53C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53C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2800" dirty="0"/>
              <a:t>Digital Case</a:t>
            </a:r>
          </a:p>
        </p:txBody>
      </p:sp>
      <p:sp>
        <p:nvSpPr>
          <p:cNvPr id="35" name="Espace réservé du texte 25">
            <a:extLst>
              <a:ext uri="{FF2B5EF4-FFF2-40B4-BE49-F238E27FC236}">
                <a16:creationId xmlns:a16="http://schemas.microsoft.com/office/drawing/2014/main" id="{E3B7802E-6996-4085-AC31-19BCE2EDAA46}"/>
              </a:ext>
            </a:extLst>
          </p:cNvPr>
          <p:cNvSpPr txBox="1">
            <a:spLocks/>
          </p:cNvSpPr>
          <p:nvPr/>
        </p:nvSpPr>
        <p:spPr>
          <a:xfrm>
            <a:off x="59597" y="4974464"/>
            <a:ext cx="2880000" cy="144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b="1" kern="1200">
                <a:solidFill>
                  <a:srgbClr val="153C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193C6B"/>
              </a:buClr>
              <a:buFont typeface="Arial" panose="020B0604020202020204" pitchFamily="34" charset="0"/>
              <a:buChar char="•"/>
              <a:defRPr sz="2400" kern="1200">
                <a:solidFill>
                  <a:srgbClr val="153C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53C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53C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53C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Manage all missions linked to a disputes and any customer claims</a:t>
            </a:r>
          </a:p>
        </p:txBody>
      </p:sp>
      <p:sp>
        <p:nvSpPr>
          <p:cNvPr id="36" name="Espace réservé du texte 22">
            <a:extLst>
              <a:ext uri="{FF2B5EF4-FFF2-40B4-BE49-F238E27FC236}">
                <a16:creationId xmlns:a16="http://schemas.microsoft.com/office/drawing/2014/main" id="{236DAD0F-5C19-4B89-B5DF-87FDD5F359F3}"/>
              </a:ext>
            </a:extLst>
          </p:cNvPr>
          <p:cNvSpPr txBox="1">
            <a:spLocks/>
          </p:cNvSpPr>
          <p:nvPr/>
        </p:nvSpPr>
        <p:spPr>
          <a:xfrm>
            <a:off x="3119467" y="4162717"/>
            <a:ext cx="2880000" cy="720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b="1" kern="1200">
                <a:solidFill>
                  <a:srgbClr val="E8572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193C6B"/>
              </a:buClr>
              <a:buFont typeface="Arial" panose="020B0604020202020204" pitchFamily="34" charset="0"/>
              <a:buChar char="•"/>
              <a:defRPr sz="2400" kern="1200">
                <a:solidFill>
                  <a:srgbClr val="153C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53C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53C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53C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2800" dirty="0"/>
              <a:t>Cash Target</a:t>
            </a:r>
          </a:p>
        </p:txBody>
      </p:sp>
      <p:sp>
        <p:nvSpPr>
          <p:cNvPr id="37" name="Espace réservé du texte 25">
            <a:extLst>
              <a:ext uri="{FF2B5EF4-FFF2-40B4-BE49-F238E27FC236}">
                <a16:creationId xmlns:a16="http://schemas.microsoft.com/office/drawing/2014/main" id="{8609E15E-432B-48F4-B3B7-C5D123EF3AE9}"/>
              </a:ext>
            </a:extLst>
          </p:cNvPr>
          <p:cNvSpPr txBox="1">
            <a:spLocks/>
          </p:cNvSpPr>
          <p:nvPr/>
        </p:nvSpPr>
        <p:spPr>
          <a:xfrm>
            <a:off x="3119467" y="4974464"/>
            <a:ext cx="2880000" cy="144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b="1" kern="1200">
                <a:solidFill>
                  <a:srgbClr val="153C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193C6B"/>
              </a:buClr>
              <a:buFont typeface="Arial" panose="020B0604020202020204" pitchFamily="34" charset="0"/>
              <a:buChar char="•"/>
              <a:defRPr sz="2400" kern="1200">
                <a:solidFill>
                  <a:srgbClr val="153C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53C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53C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53C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Define a cash collection target, at both collectors and team levels</a:t>
            </a:r>
          </a:p>
        </p:txBody>
      </p:sp>
      <p:sp>
        <p:nvSpPr>
          <p:cNvPr id="38" name="Espace réservé du texte 22">
            <a:extLst>
              <a:ext uri="{FF2B5EF4-FFF2-40B4-BE49-F238E27FC236}">
                <a16:creationId xmlns:a16="http://schemas.microsoft.com/office/drawing/2014/main" id="{017DFB23-05D6-49A8-B7A5-DE5EFBFAC64B}"/>
              </a:ext>
            </a:extLst>
          </p:cNvPr>
          <p:cNvSpPr txBox="1">
            <a:spLocks/>
          </p:cNvSpPr>
          <p:nvPr/>
        </p:nvSpPr>
        <p:spPr>
          <a:xfrm>
            <a:off x="6201449" y="4162717"/>
            <a:ext cx="2880000" cy="720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b="1" kern="1200">
                <a:solidFill>
                  <a:srgbClr val="E8572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193C6B"/>
              </a:buClr>
              <a:buFont typeface="Arial" panose="020B0604020202020204" pitchFamily="34" charset="0"/>
              <a:buChar char="•"/>
              <a:defRPr sz="2400" kern="1200">
                <a:solidFill>
                  <a:srgbClr val="153C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53C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53C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53C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2800" dirty="0" err="1"/>
              <a:t>SideRisk</a:t>
            </a:r>
            <a:endParaRPr lang="fr-FR" sz="2800" dirty="0"/>
          </a:p>
        </p:txBody>
      </p:sp>
      <p:sp>
        <p:nvSpPr>
          <p:cNvPr id="39" name="Espace réservé du texte 25">
            <a:extLst>
              <a:ext uri="{FF2B5EF4-FFF2-40B4-BE49-F238E27FC236}">
                <a16:creationId xmlns:a16="http://schemas.microsoft.com/office/drawing/2014/main" id="{A16E89FD-207A-426B-A011-1275458BE353}"/>
              </a:ext>
            </a:extLst>
          </p:cNvPr>
          <p:cNvSpPr txBox="1">
            <a:spLocks/>
          </p:cNvSpPr>
          <p:nvPr/>
        </p:nvSpPr>
        <p:spPr>
          <a:xfrm>
            <a:off x="6201449" y="4974464"/>
            <a:ext cx="2880000" cy="144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b="1" kern="1200">
                <a:solidFill>
                  <a:srgbClr val="153C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193C6B"/>
              </a:buClr>
              <a:buFont typeface="Arial" panose="020B0604020202020204" pitchFamily="34" charset="0"/>
              <a:buChar char="•"/>
              <a:defRPr sz="2400" kern="1200">
                <a:solidFill>
                  <a:srgbClr val="153C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53C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53C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53C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Follow up on payment behavior, manage credit limits and​ support collection teams on taking the right decision​</a:t>
            </a:r>
          </a:p>
        </p:txBody>
      </p:sp>
      <p:sp>
        <p:nvSpPr>
          <p:cNvPr id="40" name="Espace réservé du texte 22">
            <a:extLst>
              <a:ext uri="{FF2B5EF4-FFF2-40B4-BE49-F238E27FC236}">
                <a16:creationId xmlns:a16="http://schemas.microsoft.com/office/drawing/2014/main" id="{5E6A2092-1578-4392-BD82-7801F2218F08}"/>
              </a:ext>
            </a:extLst>
          </p:cNvPr>
          <p:cNvSpPr txBox="1">
            <a:spLocks/>
          </p:cNvSpPr>
          <p:nvPr/>
        </p:nvSpPr>
        <p:spPr>
          <a:xfrm>
            <a:off x="9271470" y="4162717"/>
            <a:ext cx="2880000" cy="720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b="1" kern="1200">
                <a:solidFill>
                  <a:srgbClr val="E8572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193C6B"/>
              </a:buClr>
              <a:buFont typeface="Arial" panose="020B0604020202020204" pitchFamily="34" charset="0"/>
              <a:buChar char="•"/>
              <a:defRPr sz="2400" kern="1200">
                <a:solidFill>
                  <a:srgbClr val="153C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53C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53C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53C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2800" dirty="0" err="1"/>
              <a:t>SidePayment</a:t>
            </a:r>
            <a:r>
              <a:rPr lang="fr-FR" sz="2800" dirty="0"/>
              <a:t> Plan</a:t>
            </a:r>
          </a:p>
        </p:txBody>
      </p:sp>
      <p:sp>
        <p:nvSpPr>
          <p:cNvPr id="41" name="Espace réservé du texte 25">
            <a:extLst>
              <a:ext uri="{FF2B5EF4-FFF2-40B4-BE49-F238E27FC236}">
                <a16:creationId xmlns:a16="http://schemas.microsoft.com/office/drawing/2014/main" id="{46366D73-E855-4E28-9973-1509552A3658}"/>
              </a:ext>
            </a:extLst>
          </p:cNvPr>
          <p:cNvSpPr txBox="1">
            <a:spLocks/>
          </p:cNvSpPr>
          <p:nvPr/>
        </p:nvSpPr>
        <p:spPr>
          <a:xfrm>
            <a:off x="9271470" y="4974464"/>
            <a:ext cx="2880000" cy="144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b="1" kern="1200">
                <a:solidFill>
                  <a:srgbClr val="153C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193C6B"/>
              </a:buClr>
              <a:buFont typeface="Arial" panose="020B0604020202020204" pitchFamily="34" charset="0"/>
              <a:buChar char="•"/>
              <a:defRPr sz="2400" kern="1200">
                <a:solidFill>
                  <a:srgbClr val="153C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53C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53C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53C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Schedule installments for customers facing financial difficulties </a:t>
            </a:r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AF19AD9A-79D9-49AD-84FD-D6451BEDF4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92638" y="1948464"/>
            <a:ext cx="1237665" cy="10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35632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CE349563-64F7-4A6B-A769-6F3BB2020BB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A time-</a:t>
            </a:r>
            <a:r>
              <a:rPr lang="fr-FR" dirty="0" err="1"/>
              <a:t>customized</a:t>
            </a:r>
            <a:r>
              <a:rPr lang="fr-FR" dirty="0"/>
              <a:t> monitoring</a:t>
            </a:r>
          </a:p>
        </p:txBody>
      </p:sp>
      <p:sp>
        <p:nvSpPr>
          <p:cNvPr id="16" name="Titre 15">
            <a:extLst>
              <a:ext uri="{FF2B5EF4-FFF2-40B4-BE49-F238E27FC236}">
                <a16:creationId xmlns:a16="http://schemas.microsoft.com/office/drawing/2014/main" id="{7A17BE00-510B-4FE0-9501-6BE9BB02E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HyperCare</a:t>
            </a:r>
            <a:endParaRPr lang="fr-FR" dirty="0"/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96CEE436-6EF4-4AC6-895F-D017294999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446" y="1694731"/>
            <a:ext cx="4911317" cy="381759"/>
          </a:xfrm>
        </p:spPr>
        <p:txBody>
          <a:bodyPr/>
          <a:lstStyle/>
          <a:p>
            <a:r>
              <a:rPr lang="en-US" sz="1800" dirty="0">
                <a:solidFill>
                  <a:srgbClr val="E8572E"/>
                </a:solidFill>
              </a:rPr>
              <a:t>Administrators</a:t>
            </a:r>
          </a:p>
          <a:p>
            <a:endParaRPr lang="fr-FR" dirty="0"/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B235FC7B-277E-4F57-9760-B0A5DDFAFCA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446" y="2081230"/>
            <a:ext cx="7251443" cy="1067558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153C6A"/>
                </a:solidFill>
              </a:rPr>
              <a:t>During the go live strategy: Q&amp;A on user cases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153C6A"/>
                </a:solidFill>
              </a:rPr>
              <a:t>On demand: identification of ways to improve and optimize the settings and update set up according to new needs and questions</a:t>
            </a:r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FA3C6E9E-6D68-4DE5-A9E2-AB770D5ACE4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447" y="3351561"/>
            <a:ext cx="4911316" cy="381759"/>
          </a:xfrm>
        </p:spPr>
        <p:txBody>
          <a:bodyPr/>
          <a:lstStyle/>
          <a:p>
            <a:r>
              <a:rPr lang="en-US" sz="1800" dirty="0"/>
              <a:t>Managers</a:t>
            </a:r>
            <a:endParaRPr lang="fr-FR" sz="1800" dirty="0"/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FFE0ACA6-34A5-4847-8C90-7D1EB5ECB18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09446" y="3738060"/>
            <a:ext cx="7251443" cy="900000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153C6A"/>
                </a:solidFill>
              </a:rPr>
              <a:t>During go live phase: Q&amp;A sessions to help managers on daily management with Augmented Cash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153C6A"/>
                </a:solidFill>
              </a:rPr>
              <a:t>On demand: improve organization and review activities prioritization</a:t>
            </a:r>
            <a:endParaRPr lang="fr-FR" sz="1400" b="1" dirty="0">
              <a:solidFill>
                <a:srgbClr val="153C6A"/>
              </a:solidFill>
            </a:endParaRPr>
          </a:p>
        </p:txBody>
      </p:sp>
      <p:sp>
        <p:nvSpPr>
          <p:cNvPr id="22" name="Espace réservé du texte 19">
            <a:extLst>
              <a:ext uri="{FF2B5EF4-FFF2-40B4-BE49-F238E27FC236}">
                <a16:creationId xmlns:a16="http://schemas.microsoft.com/office/drawing/2014/main" id="{9272E8CA-B5DE-4119-A008-985E13990AAB}"/>
              </a:ext>
            </a:extLst>
          </p:cNvPr>
          <p:cNvSpPr txBox="1">
            <a:spLocks/>
          </p:cNvSpPr>
          <p:nvPr/>
        </p:nvSpPr>
        <p:spPr>
          <a:xfrm>
            <a:off x="609045" y="4900333"/>
            <a:ext cx="4911316" cy="38175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b="1" kern="1200">
                <a:solidFill>
                  <a:srgbClr val="E8572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193C6B"/>
              </a:buClr>
              <a:buFont typeface="Arial" panose="020B0604020202020204" pitchFamily="34" charset="0"/>
              <a:buChar char="•"/>
              <a:defRPr sz="2400" kern="1200">
                <a:solidFill>
                  <a:srgbClr val="153C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53C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53C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53C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Users</a:t>
            </a:r>
            <a:endParaRPr lang="fr-FR" sz="1800" dirty="0"/>
          </a:p>
        </p:txBody>
      </p:sp>
      <p:sp>
        <p:nvSpPr>
          <p:cNvPr id="23" name="Espace réservé du texte 20">
            <a:extLst>
              <a:ext uri="{FF2B5EF4-FFF2-40B4-BE49-F238E27FC236}">
                <a16:creationId xmlns:a16="http://schemas.microsoft.com/office/drawing/2014/main" id="{9D9B34D2-3EE6-416E-AF93-4784D214544D}"/>
              </a:ext>
            </a:extLst>
          </p:cNvPr>
          <p:cNvSpPr txBox="1">
            <a:spLocks/>
          </p:cNvSpPr>
          <p:nvPr/>
        </p:nvSpPr>
        <p:spPr>
          <a:xfrm>
            <a:off x="609044" y="5286832"/>
            <a:ext cx="7251443" cy="90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2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193C6B"/>
              </a:buClr>
              <a:buFont typeface="Arial" panose="020B0604020202020204" pitchFamily="34" charset="0"/>
              <a:buChar char="•"/>
              <a:defRPr sz="2400" kern="1200">
                <a:solidFill>
                  <a:srgbClr val="153C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53C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53C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53C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153C6A"/>
                </a:solidFill>
              </a:rPr>
              <a:t>During go live phase: Q&amp;A sessions to support users on daily use of Augmented Cash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153C6A"/>
                </a:solidFill>
              </a:rPr>
              <a:t>On demand: optimize performance sharing good practices </a:t>
            </a:r>
            <a:endParaRPr lang="fr-FR" sz="1400" b="1" dirty="0">
              <a:solidFill>
                <a:srgbClr val="153C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660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81D1927E-BD88-488B-9395-5F54F3D69D5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On Augmented Cash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D67B8339-3BC2-4173-92BA-7CCFDA118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Advanced trainings for users and trainers</a:t>
            </a:r>
            <a:endParaRPr lang="fr-FR" dirty="0"/>
          </a:p>
        </p:txBody>
      </p:sp>
      <p:sp>
        <p:nvSpPr>
          <p:cNvPr id="38" name="Espace réservé du texte 37">
            <a:extLst>
              <a:ext uri="{FF2B5EF4-FFF2-40B4-BE49-F238E27FC236}">
                <a16:creationId xmlns:a16="http://schemas.microsoft.com/office/drawing/2014/main" id="{77B916C8-4140-44DC-BE8D-1EBE990340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46516" y="1429254"/>
            <a:ext cx="6480000" cy="540000"/>
          </a:xfrm>
        </p:spPr>
        <p:txBody>
          <a:bodyPr anchor="ctr"/>
          <a:lstStyle/>
          <a:p>
            <a:r>
              <a:rPr lang="fr-FR" sz="2000" dirty="0">
                <a:solidFill>
                  <a:srgbClr val="E8572E"/>
                </a:solidFill>
              </a:rPr>
              <a:t>Advanced trainings for collectors, credit managers and administrators</a:t>
            </a:r>
          </a:p>
        </p:txBody>
      </p:sp>
      <p:sp>
        <p:nvSpPr>
          <p:cNvPr id="39" name="Espace réservé du texte 38">
            <a:extLst>
              <a:ext uri="{FF2B5EF4-FFF2-40B4-BE49-F238E27FC236}">
                <a16:creationId xmlns:a16="http://schemas.microsoft.com/office/drawing/2014/main" id="{3C260FAA-0C8F-449B-9DAB-301EDC6F38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246516" y="1992728"/>
            <a:ext cx="6840000" cy="1944000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153C6A"/>
                </a:solidFill>
              </a:rPr>
              <a:t>Challenge and optimize the set up, dunning strategies and business processes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153C6A"/>
                </a:solidFill>
              </a:rPr>
              <a:t>Improve the internal collaboration around customer relationship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153C6A"/>
                </a:solidFill>
              </a:rPr>
              <a:t>Follow objectives, check additional features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153C6A"/>
                </a:solidFill>
              </a:rPr>
              <a:t>Optimize workload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153C6A"/>
                </a:solidFill>
              </a:rPr>
              <a:t>Develop a cash culture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153C6A"/>
                </a:solidFill>
              </a:rPr>
              <a:t>Share risk management </a:t>
            </a:r>
          </a:p>
        </p:txBody>
      </p:sp>
      <p:sp>
        <p:nvSpPr>
          <p:cNvPr id="40" name="Espace réservé du texte 39">
            <a:extLst>
              <a:ext uri="{FF2B5EF4-FFF2-40B4-BE49-F238E27FC236}">
                <a16:creationId xmlns:a16="http://schemas.microsoft.com/office/drawing/2014/main" id="{1159E494-CE22-42AB-9EA3-332FA322A61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246516" y="4442939"/>
            <a:ext cx="6840000" cy="381759"/>
          </a:xfrm>
        </p:spPr>
        <p:txBody>
          <a:bodyPr anchor="ctr"/>
          <a:lstStyle/>
          <a:p>
            <a:r>
              <a:rPr lang="fr-FR" sz="2000" dirty="0"/>
              <a:t>Train the trainers</a:t>
            </a:r>
          </a:p>
        </p:txBody>
      </p:sp>
      <p:sp>
        <p:nvSpPr>
          <p:cNvPr id="41" name="Espace réservé du texte 40">
            <a:extLst>
              <a:ext uri="{FF2B5EF4-FFF2-40B4-BE49-F238E27FC236}">
                <a16:creationId xmlns:a16="http://schemas.microsoft.com/office/drawing/2014/main" id="{B668796F-B139-4352-8EF0-10627BB51E8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246516" y="4903178"/>
            <a:ext cx="6840000" cy="1440000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153C6A"/>
                </a:solidFill>
              </a:rPr>
              <a:t>Master all functionalities on Augmented Cash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153C6A"/>
                </a:solidFill>
              </a:rPr>
              <a:t>Be able to train collectors to manage collection in their platform*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153C6A"/>
                </a:solidFill>
              </a:rPr>
              <a:t>Assess trainer’s knowledge through simulations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153C6A"/>
                </a:solidFill>
              </a:rPr>
              <a:t>Certify trainers thanks to a dedicated Augmented Cash certification</a:t>
            </a:r>
          </a:p>
        </p:txBody>
      </p:sp>
      <p:pic>
        <p:nvPicPr>
          <p:cNvPr id="42" name="Image 41">
            <a:extLst>
              <a:ext uri="{FF2B5EF4-FFF2-40B4-BE49-F238E27FC236}">
                <a16:creationId xmlns:a16="http://schemas.microsoft.com/office/drawing/2014/main" id="{5364AD63-DD9A-4B13-BA78-5A360E59FE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308" y="1677613"/>
            <a:ext cx="1245753" cy="136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3" name="Image 42">
            <a:extLst>
              <a:ext uri="{FF2B5EF4-FFF2-40B4-BE49-F238E27FC236}">
                <a16:creationId xmlns:a16="http://schemas.microsoft.com/office/drawing/2014/main" id="{115D6F9A-A3FC-434B-99E3-A3F57DFB8C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308" y="4461309"/>
            <a:ext cx="1524006" cy="136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4" name="Rectangle : coins arrondis 43">
            <a:extLst>
              <a:ext uri="{FF2B5EF4-FFF2-40B4-BE49-F238E27FC236}">
                <a16:creationId xmlns:a16="http://schemas.microsoft.com/office/drawing/2014/main" id="{AFC06ADE-368C-42FA-BBF1-78BFAFDF268E}"/>
              </a:ext>
            </a:extLst>
          </p:cNvPr>
          <p:cNvSpPr/>
          <p:nvPr/>
        </p:nvSpPr>
        <p:spPr>
          <a:xfrm>
            <a:off x="339213" y="1401097"/>
            <a:ext cx="8460000" cy="2700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Rectangle : coins arrondis 44">
            <a:extLst>
              <a:ext uri="{FF2B5EF4-FFF2-40B4-BE49-F238E27FC236}">
                <a16:creationId xmlns:a16="http://schemas.microsoft.com/office/drawing/2014/main" id="{F3F32A78-4C28-423D-915D-8F3AE7F309A4}"/>
              </a:ext>
            </a:extLst>
          </p:cNvPr>
          <p:cNvSpPr/>
          <p:nvPr/>
        </p:nvSpPr>
        <p:spPr>
          <a:xfrm>
            <a:off x="339213" y="4405910"/>
            <a:ext cx="8460000" cy="1800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space réservé du texte 40">
            <a:extLst>
              <a:ext uri="{FF2B5EF4-FFF2-40B4-BE49-F238E27FC236}">
                <a16:creationId xmlns:a16="http://schemas.microsoft.com/office/drawing/2014/main" id="{FFAC90B4-2155-4027-8599-E0792AB2E12A}"/>
              </a:ext>
            </a:extLst>
          </p:cNvPr>
          <p:cNvSpPr txBox="1">
            <a:spLocks/>
          </p:cNvSpPr>
          <p:nvPr/>
        </p:nvSpPr>
        <p:spPr>
          <a:xfrm>
            <a:off x="0" y="6534749"/>
            <a:ext cx="4060878" cy="38015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2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193C6B"/>
              </a:buClr>
              <a:buFont typeface="Arial" panose="020B0604020202020204" pitchFamily="34" charset="0"/>
              <a:buChar char="•"/>
              <a:defRPr sz="2400" kern="1200">
                <a:solidFill>
                  <a:srgbClr val="153C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53C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53C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53C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i="1" dirty="0">
                <a:solidFill>
                  <a:srgbClr val="153C6A"/>
                </a:solidFill>
              </a:rPr>
              <a:t>*other trainings available on demand</a:t>
            </a:r>
          </a:p>
        </p:txBody>
      </p:sp>
    </p:spTree>
    <p:extLst>
      <p:ext uri="{BB962C8B-B14F-4D97-AF65-F5344CB8AC3E}">
        <p14:creationId xmlns:p14="http://schemas.microsoft.com/office/powerpoint/2010/main" val="761774284"/>
      </p:ext>
    </p:extLst>
  </p:cSld>
  <p:clrMapOvr>
    <a:masterClrMapping/>
  </p:clrMapOvr>
</p:sld>
</file>

<file path=ppt/theme/theme1.xml><?xml version="1.0" encoding="utf-8"?>
<a:theme xmlns:a="http://schemas.openxmlformats.org/drawingml/2006/main" name="1. Title slides">
  <a:themeElements>
    <a:clrScheme name="Sidetrade Theme 2020">
      <a:dk1>
        <a:srgbClr val="000000"/>
      </a:dk1>
      <a:lt1>
        <a:srgbClr val="FFFFFF"/>
      </a:lt1>
      <a:dk2>
        <a:srgbClr val="173299"/>
      </a:dk2>
      <a:lt2>
        <a:srgbClr val="E7E6E6"/>
      </a:lt2>
      <a:accent1>
        <a:srgbClr val="F56D00"/>
      </a:accent1>
      <a:accent2>
        <a:srgbClr val="0420A3"/>
      </a:accent2>
      <a:accent3>
        <a:srgbClr val="0096FF"/>
      </a:accent3>
      <a:accent4>
        <a:srgbClr val="C0C0C0"/>
      </a:accent4>
      <a:accent5>
        <a:srgbClr val="FCAA5D"/>
      </a:accent5>
      <a:accent6>
        <a:srgbClr val="4797AE"/>
      </a:accent6>
      <a:hlink>
        <a:srgbClr val="0563C1"/>
      </a:hlink>
      <a:folHlink>
        <a:srgbClr val="DA7F0B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t">
        <a:noAutofit/>
      </a:bodyPr>
      <a:lstStyle>
        <a:defPPr algn="l">
          <a:spcBef>
            <a:spcPts val="500"/>
          </a:spcBef>
          <a:defRPr b="1" dirty="0">
            <a:solidFill>
              <a:srgbClr val="153C6A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020_Sidetrade_MASTER TEMPLATE BLUE.pptx" id="{1D38167B-BA18-48FF-87E8-8E7DC7BC7D09}" vid="{F5E25E5F-064D-4678-B946-2852DFB21039}"/>
    </a:ext>
  </a:extLst>
</a:theme>
</file>

<file path=ppt/theme/theme2.xml><?xml version="1.0" encoding="utf-8"?>
<a:theme xmlns:a="http://schemas.openxmlformats.org/drawingml/2006/main" name="3. White Background">
  <a:themeElements>
    <a:clrScheme name="Sidetrade Theme 2020">
      <a:dk1>
        <a:srgbClr val="000000"/>
      </a:dk1>
      <a:lt1>
        <a:srgbClr val="FFFFFF"/>
      </a:lt1>
      <a:dk2>
        <a:srgbClr val="173299"/>
      </a:dk2>
      <a:lt2>
        <a:srgbClr val="E7E6E6"/>
      </a:lt2>
      <a:accent1>
        <a:srgbClr val="F56D00"/>
      </a:accent1>
      <a:accent2>
        <a:srgbClr val="0420A3"/>
      </a:accent2>
      <a:accent3>
        <a:srgbClr val="0096FF"/>
      </a:accent3>
      <a:accent4>
        <a:srgbClr val="C0C0C0"/>
      </a:accent4>
      <a:accent5>
        <a:srgbClr val="FCAA5D"/>
      </a:accent5>
      <a:accent6>
        <a:srgbClr val="4797AE"/>
      </a:accent6>
      <a:hlink>
        <a:srgbClr val="0563C1"/>
      </a:hlink>
      <a:folHlink>
        <a:srgbClr val="DA7F0B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t">
        <a:noAutofit/>
      </a:bodyPr>
      <a:lstStyle>
        <a:defPPr algn="l">
          <a:spcBef>
            <a:spcPts val="500"/>
          </a:spcBef>
          <a:defRPr b="1" dirty="0">
            <a:solidFill>
              <a:srgbClr val="153C6A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020_Sidetrade_MASTER TEMPLATE BLUE.pptx" id="{1D38167B-BA18-48FF-87E8-8E7DC7BC7D09}" vid="{83B17330-94E3-49F8-9C1E-FB6D4DF3CCC3}"/>
    </a:ext>
  </a:extLst>
</a:theme>
</file>

<file path=ppt/theme/theme3.xml><?xml version="1.0" encoding="utf-8"?>
<a:theme xmlns:a="http://schemas.openxmlformats.org/drawingml/2006/main" name="2. Blue Background">
  <a:themeElements>
    <a:clrScheme name="Sidetrade Theme 2020">
      <a:dk1>
        <a:srgbClr val="000000"/>
      </a:dk1>
      <a:lt1>
        <a:srgbClr val="FFFFFF"/>
      </a:lt1>
      <a:dk2>
        <a:srgbClr val="173299"/>
      </a:dk2>
      <a:lt2>
        <a:srgbClr val="E7E6E6"/>
      </a:lt2>
      <a:accent1>
        <a:srgbClr val="F56D00"/>
      </a:accent1>
      <a:accent2>
        <a:srgbClr val="0420A3"/>
      </a:accent2>
      <a:accent3>
        <a:srgbClr val="0096FF"/>
      </a:accent3>
      <a:accent4>
        <a:srgbClr val="C0C0C0"/>
      </a:accent4>
      <a:accent5>
        <a:srgbClr val="FCAA5D"/>
      </a:accent5>
      <a:accent6>
        <a:srgbClr val="4797AE"/>
      </a:accent6>
      <a:hlink>
        <a:srgbClr val="0563C1"/>
      </a:hlink>
      <a:folHlink>
        <a:srgbClr val="DA7F0B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t">
        <a:noAutofit/>
      </a:bodyPr>
      <a:lstStyle>
        <a:defPPr algn="l">
          <a:spcBef>
            <a:spcPts val="500"/>
          </a:spcBef>
          <a:defRPr b="1" dirty="0">
            <a:solidFill>
              <a:srgbClr val="153C6A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020_Sidetrade_MASTER TEMPLATE BLUE.pptx" id="{1D38167B-BA18-48FF-87E8-8E7DC7BC7D09}" vid="{B65D3420-6070-49F9-904C-EBC6B67536CB}"/>
    </a:ext>
  </a:extLst>
</a:theme>
</file>

<file path=ppt/theme/theme4.xml><?xml version="1.0" encoding="utf-8"?>
<a:theme xmlns:a="http://schemas.openxmlformats.org/drawingml/2006/main" name="INSTRUCTIONS">
  <a:themeElements>
    <a:clrScheme name="Sidetrade Theme 2020">
      <a:dk1>
        <a:srgbClr val="000000"/>
      </a:dk1>
      <a:lt1>
        <a:srgbClr val="FFFFFF"/>
      </a:lt1>
      <a:dk2>
        <a:srgbClr val="173299"/>
      </a:dk2>
      <a:lt2>
        <a:srgbClr val="E7E6E6"/>
      </a:lt2>
      <a:accent1>
        <a:srgbClr val="F56D00"/>
      </a:accent1>
      <a:accent2>
        <a:srgbClr val="0420A3"/>
      </a:accent2>
      <a:accent3>
        <a:srgbClr val="0096FF"/>
      </a:accent3>
      <a:accent4>
        <a:srgbClr val="C0C0C0"/>
      </a:accent4>
      <a:accent5>
        <a:srgbClr val="FCAA5D"/>
      </a:accent5>
      <a:accent6>
        <a:srgbClr val="4797AE"/>
      </a:accent6>
      <a:hlink>
        <a:srgbClr val="0563C1"/>
      </a:hlink>
      <a:folHlink>
        <a:srgbClr val="DA7F0B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t">
        <a:noAutofit/>
      </a:bodyPr>
      <a:lstStyle>
        <a:defPPr algn="l">
          <a:spcBef>
            <a:spcPts val="500"/>
          </a:spcBef>
          <a:defRPr b="1" dirty="0">
            <a:solidFill>
              <a:srgbClr val="153C6A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020_Sidetrade_MASTER TEMPLATE BLUE.pptx" id="{1D38167B-BA18-48FF-87E8-8E7DC7BC7D09}" vid="{85191AC8-4CC1-4FA3-B394-B3F40BB944AD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CCEE74DAC1A5468539D6907E90E53A" ma:contentTypeVersion="12" ma:contentTypeDescription="Create a new document." ma:contentTypeScope="" ma:versionID="0b00a41ca3836b5d250915ccf56f42de">
  <xsd:schema xmlns:xsd="http://www.w3.org/2001/XMLSchema" xmlns:xs="http://www.w3.org/2001/XMLSchema" xmlns:p="http://schemas.microsoft.com/office/2006/metadata/properties" xmlns:ns2="a99f6368-6e64-4014-bfaf-2be1226909ba" xmlns:ns3="b2e5b3f1-e299-4938-a19b-5e53d9346089" targetNamespace="http://schemas.microsoft.com/office/2006/metadata/properties" ma:root="true" ma:fieldsID="faba1d0f80ebd322228f2d2e14fb1a06" ns2:_="" ns3:_="">
    <xsd:import namespace="a99f6368-6e64-4014-bfaf-2be1226909ba"/>
    <xsd:import namespace="b2e5b3f1-e299-4938-a19b-5e53d934608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9f6368-6e64-4014-bfaf-2be1226909b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e5b3f1-e299-4938-a19b-5e53d93460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161D902-F655-41C8-9981-B93BA148BE1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15460F4-F414-4B2D-9F2F-749F6F2AB5B2}">
  <ds:schemaRefs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  <ds:schemaRef ds:uri="http://purl.org/dc/terms/"/>
    <ds:schemaRef ds:uri="http://schemas.microsoft.com/office/2006/metadata/properties"/>
    <ds:schemaRef ds:uri="http://schemas.microsoft.com/office/2006/documentManagement/types"/>
    <ds:schemaRef ds:uri="b2e5b3f1-e299-4938-a19b-5e53d9346089"/>
    <ds:schemaRef ds:uri="a99f6368-6e64-4014-bfaf-2be1226909ba"/>
  </ds:schemaRefs>
</ds:datastoreItem>
</file>

<file path=customXml/itemProps3.xml><?xml version="1.0" encoding="utf-8"?>
<ds:datastoreItem xmlns:ds="http://schemas.openxmlformats.org/officeDocument/2006/customXml" ds:itemID="{5B00A7A0-85BA-4B56-B386-9249D5EDD3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9f6368-6e64-4014-bfaf-2be1226909ba"/>
    <ds:schemaRef ds:uri="b2e5b3f1-e299-4938-a19b-5e53d934608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2020_Sidetrade_MASTER TEMPLATE BLUE</Template>
  <TotalTime>941</TotalTime>
  <Words>846</Words>
  <Application>Microsoft Office PowerPoint</Application>
  <PresentationFormat>Grand écran</PresentationFormat>
  <Paragraphs>122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14</vt:i4>
      </vt:variant>
    </vt:vector>
  </HeadingPairs>
  <TitlesOfParts>
    <vt:vector size="21" baseType="lpstr">
      <vt:lpstr>Arial</vt:lpstr>
      <vt:lpstr>Calibri</vt:lpstr>
      <vt:lpstr>Wingdings</vt:lpstr>
      <vt:lpstr>1. Title slides</vt:lpstr>
      <vt:lpstr>3. White Background</vt:lpstr>
      <vt:lpstr>2. Blue Background</vt:lpstr>
      <vt:lpstr>INSTRUCTIONS</vt:lpstr>
      <vt:lpstr>Services Delivery Catalogue</vt:lpstr>
      <vt:lpstr>Training and Master Monitoring</vt:lpstr>
      <vt:lpstr>Trainings based on user’s profiles</vt:lpstr>
      <vt:lpstr>Trainings based on user’s profiles</vt:lpstr>
      <vt:lpstr>Trainings based on user’s profiles</vt:lpstr>
      <vt:lpstr>Trainings for Analytics module</vt:lpstr>
      <vt:lpstr>Trainings on specific modules</vt:lpstr>
      <vt:lpstr>HyperCare</vt:lpstr>
      <vt:lpstr>Advanced trainings for users and trainers</vt:lpstr>
      <vt:lpstr>Trainings based on user’s profiles</vt:lpstr>
      <vt:lpstr>Delegated administration</vt:lpstr>
      <vt:lpstr>Sidetrade’s certification program</vt:lpstr>
      <vt:lpstr>Capsule trainings</vt:lpstr>
      <vt:lpstr>Training &amp; Master Monitoring team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Sarah FENIET</dc:creator>
  <cp:lastModifiedBy>Sarah FENIET</cp:lastModifiedBy>
  <cp:revision>50</cp:revision>
  <dcterms:created xsi:type="dcterms:W3CDTF">2020-12-01T15:38:37Z</dcterms:created>
  <dcterms:modified xsi:type="dcterms:W3CDTF">2021-06-04T12:24:21Z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0x010100EBCCEE74DAC1A5468539D6907E90E53A</vt:lpwstr>
  </property>
</Properties>
</file>