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4"/>
    <p:sldMasterId id="2147483755" r:id="rId5"/>
    <p:sldMasterId id="2147483736" r:id="rId6"/>
    <p:sldMasterId id="2147483784" r:id="rId7"/>
  </p:sldMasterIdLst>
  <p:notesMasterIdLst>
    <p:notesMasterId r:id="rId22"/>
  </p:notesMasterIdLst>
  <p:handoutMasterIdLst>
    <p:handoutMasterId r:id="rId23"/>
  </p:handoutMasterIdLst>
  <p:sldIdLst>
    <p:sldId id="259" r:id="rId8"/>
    <p:sldId id="260" r:id="rId9"/>
    <p:sldId id="261" r:id="rId10"/>
    <p:sldId id="262" r:id="rId11"/>
    <p:sldId id="270" r:id="rId12"/>
    <p:sldId id="268" r:id="rId13"/>
    <p:sldId id="272" r:id="rId14"/>
    <p:sldId id="265" r:id="rId15"/>
    <p:sldId id="264" r:id="rId16"/>
    <p:sldId id="263" r:id="rId17"/>
    <p:sldId id="266" r:id="rId18"/>
    <p:sldId id="273" r:id="rId19"/>
    <p:sldId id="267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6B"/>
    <a:srgbClr val="95158C"/>
    <a:srgbClr val="9B27AE"/>
    <a:srgbClr val="CB2496"/>
    <a:srgbClr val="F5F5F5"/>
    <a:srgbClr val="E8572E"/>
    <a:srgbClr val="183A6A"/>
    <a:srgbClr val="153C6A"/>
    <a:srgbClr val="2F5583"/>
    <a:srgbClr val="F56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5884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00" d="100"/>
        <a:sy n="100" d="100"/>
      </p:scale>
      <p:origin x="0" y="-756"/>
    </p:cViewPr>
  </p:sorterViewPr>
  <p:notesViewPr>
    <p:cSldViewPr snapToGrid="0">
      <p:cViewPr varScale="1">
        <p:scale>
          <a:sx n="50" d="100"/>
          <a:sy n="50" d="100"/>
        </p:scale>
        <p:origin x="271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48998-13CA-470D-812C-08C460A6FCB9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CD5FA-0B4B-4B46-9EC0-3DCA856E288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826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BC01F-86EE-854D-8285-D4766E7219A4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22294-0B6D-AA48-8DB6-F630C1A463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6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Content Slide - Blue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C30F0821-F21D-C041-AAD3-B1060033B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6CEE-DF31-F342-8321-3682AEB2F4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5961" y="1666158"/>
            <a:ext cx="9132887" cy="458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1368FE21-84B0-2C4B-B7B8-CE97BED80C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404" y="261162"/>
            <a:ext cx="540539" cy="7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9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13C027-7B9F-6F49-8889-63424B0F4D30}"/>
              </a:ext>
            </a:extLst>
          </p:cNvPr>
          <p:cNvSpPr/>
          <p:nvPr userDrawn="1"/>
        </p:nvSpPr>
        <p:spPr>
          <a:xfrm>
            <a:off x="3855436" y="5204201"/>
            <a:ext cx="44811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www.sidetrade.com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10">
            <a:extLst>
              <a:ext uri="{FF2B5EF4-FFF2-40B4-BE49-F238E27FC236}">
                <a16:creationId xmlns:a16="http://schemas.microsoft.com/office/drawing/2014/main" id="{9CBA1D98-3450-8545-9141-76E86F8F9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148" y="2468906"/>
            <a:ext cx="3473704" cy="84954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F5F0D4C-DED4-D745-8BC2-508E117FE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8575" y="3660076"/>
            <a:ext cx="3154850" cy="352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Name</a:t>
            </a:r>
            <a:endParaRPr lang="en-US" dirty="0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C3FE1D3F-7730-B449-A744-8C18497CA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8776" y="3938578"/>
            <a:ext cx="3154449" cy="278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968E082-37BB-A04B-B5FE-BDFFED746EA7}"/>
              </a:ext>
            </a:extLst>
          </p:cNvPr>
          <p:cNvSpPr txBox="1">
            <a:spLocks/>
          </p:cNvSpPr>
          <p:nvPr userDrawn="1"/>
        </p:nvSpPr>
        <p:spPr>
          <a:xfrm>
            <a:off x="4518575" y="4302628"/>
            <a:ext cx="3154850" cy="352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200" b="0" dirty="0">
                <a:solidFill>
                  <a:srgbClr val="E8572E"/>
                </a:solidFill>
              </a:rPr>
              <a:t>(0) xxx xxx xxx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E86A1F81-FD79-2D4C-8489-E5ABEF3FF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8776" y="4581130"/>
            <a:ext cx="3154449" cy="278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05697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w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BFDA836-28E7-0443-A13A-BF0D63809831}"/>
              </a:ext>
            </a:extLst>
          </p:cNvPr>
          <p:cNvSpPr/>
          <p:nvPr userDrawn="1"/>
        </p:nvSpPr>
        <p:spPr>
          <a:xfrm>
            <a:off x="8137426" y="1994502"/>
            <a:ext cx="3060000" cy="1620000"/>
          </a:xfrm>
          <a:prstGeom prst="roundRect">
            <a:avLst/>
          </a:prstGeom>
          <a:solidFill>
            <a:srgbClr val="E8572E"/>
          </a:solidFill>
          <a:ln>
            <a:solidFill>
              <a:srgbClr val="E8572E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572E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9DBDD51-D453-F045-89E4-69DB4AC1D618}"/>
              </a:ext>
            </a:extLst>
          </p:cNvPr>
          <p:cNvSpPr/>
          <p:nvPr userDrawn="1"/>
        </p:nvSpPr>
        <p:spPr>
          <a:xfrm>
            <a:off x="4428950" y="4419157"/>
            <a:ext cx="3060000" cy="1620000"/>
          </a:xfrm>
          <a:prstGeom prst="roundRect">
            <a:avLst/>
          </a:prstGeom>
          <a:solidFill>
            <a:srgbClr val="E8572E"/>
          </a:solidFill>
          <a:ln>
            <a:solidFill>
              <a:srgbClr val="E8572E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572E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F00C2B-FB71-CD42-8B67-4853CA7C0D5C}"/>
              </a:ext>
            </a:extLst>
          </p:cNvPr>
          <p:cNvSpPr/>
          <p:nvPr userDrawn="1"/>
        </p:nvSpPr>
        <p:spPr>
          <a:xfrm>
            <a:off x="755292" y="1994502"/>
            <a:ext cx="3060000" cy="1620000"/>
          </a:xfrm>
          <a:prstGeom prst="roundRect">
            <a:avLst/>
          </a:prstGeom>
          <a:solidFill>
            <a:srgbClr val="E8572E"/>
          </a:solidFill>
          <a:ln>
            <a:solidFill>
              <a:srgbClr val="E8572E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572E"/>
              </a:solidFill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24AD432-4CC3-AF48-B273-C805A4359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92" y="3836014"/>
            <a:ext cx="2880000" cy="2606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CA36DBC-17FA-3E4F-B9F0-F144E97AC5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59" y="1411359"/>
            <a:ext cx="2880000" cy="2606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ADF5EBD-D210-FA40-B2AA-1509A7EB03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426" y="3836014"/>
            <a:ext cx="2880000" cy="2606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815D9A62-9731-884D-A6BD-AA354E1E33A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45292" y="2203193"/>
            <a:ext cx="2700000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2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B858D202-2A2C-9242-9835-7868FBEEED8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45292" y="2697464"/>
            <a:ext cx="2700000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79526E9-9110-5E4C-9491-CD3754B55FDC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227426" y="2203193"/>
            <a:ext cx="2700000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2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52175C15-AFE6-D149-AF69-46F0DB55543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227426" y="2697464"/>
            <a:ext cx="2700000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42852E40-0E8F-B644-93BA-86137EF33FE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518950" y="4578742"/>
            <a:ext cx="2700000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2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0427A496-C5F5-E04A-A712-D7CBB124BF7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18950" y="5073013"/>
            <a:ext cx="2700000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DEB10F19-6F1F-5F49-A19B-A421E3AC31DF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337973" y="4614513"/>
            <a:ext cx="2478906" cy="649523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3FC6ACF5-C717-FD4C-BCE1-0E8E56445794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337973" y="5264037"/>
            <a:ext cx="2478906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1334547C-EB2B-7C4A-BEA8-63BEC352EEC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5839" y="4578742"/>
            <a:ext cx="2478906" cy="649523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F1E881D-E5A9-5643-B776-2715C42FE3FC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5839" y="5228266"/>
            <a:ext cx="2478906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A17B6482-B911-364B-A60A-A1420FE46B5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4646906" y="2159021"/>
            <a:ext cx="2478906" cy="649523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78F9DC86-C640-9440-B964-DAFB333E219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646906" y="2808545"/>
            <a:ext cx="2478906" cy="486578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B6470BD0-C87D-3F43-87A4-D880BFF5136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153C6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A07041EA-0DC1-2E4B-9991-D203A42E11FE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831013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Content Slide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C30F0821-F21D-C041-AAD3-B1060033B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6CEE-DF31-F342-8321-3682AEB2F4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5961" y="1666158"/>
            <a:ext cx="9132887" cy="458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3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6CEE-DF31-F342-8321-3682AEB2F4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5961" y="1666158"/>
            <a:ext cx="9573717" cy="458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07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 - Horizontal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C30F0821-F21D-C041-AAD3-B1060033B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55FBD4C-5058-8E41-9096-F32DAA3212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5961" y="1755942"/>
            <a:ext cx="9132887" cy="2024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EC810E3-25C3-4645-BB06-FD97984F6CE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75960" y="4035934"/>
            <a:ext cx="9132887" cy="2024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8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A93E40C-7218-AE40-8382-C80E7076BD6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5961" y="1755942"/>
            <a:ext cx="9132887" cy="2024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D564643-62AC-2D40-B62D-2FCA19C7CE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75960" y="4035934"/>
            <a:ext cx="9132887" cy="2024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88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C30F0821-F21D-C041-AAD3-B1060033B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181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76028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macbook-pro.png">
            <a:extLst>
              <a:ext uri="{FF2B5EF4-FFF2-40B4-BE49-F238E27FC236}">
                <a16:creationId xmlns:a16="http://schemas.microsoft.com/office/drawing/2014/main" id="{A939F2F0-3B89-7C4A-8DDA-70FB151B9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2902" y="1921990"/>
            <a:ext cx="7286197" cy="395587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DB9A154B-344B-DF42-B900-364E2CE99E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0595" y="2222415"/>
            <a:ext cx="5534845" cy="3112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17627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creen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macbook-pro.png">
            <a:extLst>
              <a:ext uri="{FF2B5EF4-FFF2-40B4-BE49-F238E27FC236}">
                <a16:creationId xmlns:a16="http://schemas.microsoft.com/office/drawing/2014/main" id="{A939F2F0-3B89-7C4A-8DDA-70FB151B9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52902" y="1921990"/>
            <a:ext cx="7286197" cy="395587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DB9A154B-344B-DF42-B900-364E2CE99E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30595" y="2222415"/>
            <a:ext cx="5534845" cy="3112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pic>
        <p:nvPicPr>
          <p:cNvPr id="7" name="Image 25">
            <a:extLst>
              <a:ext uri="{FF2B5EF4-FFF2-40B4-BE49-F238E27FC236}">
                <a16:creationId xmlns:a16="http://schemas.microsoft.com/office/drawing/2014/main" id="{542B9F15-70E9-234D-8DD0-B5774B252F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54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/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6CEE-DF31-F342-8321-3682AEB2F4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5961" y="1666158"/>
            <a:ext cx="9573717" cy="458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1368FE21-84B0-2C4B-B7B8-CE97BED80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404" y="261162"/>
            <a:ext cx="540539" cy="7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81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CB9C9098-8554-6E42-A017-A103C3548C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3957" y="1850034"/>
            <a:ext cx="2817813" cy="2646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53C6A"/>
                </a:solidFill>
              </a:defRPr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BF781B03-06FA-9749-AB87-6FE4213403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87094" y="1850033"/>
            <a:ext cx="2817813" cy="2646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5D7E183E-DE7D-AD4F-8C01-6F090B393D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90230" y="1850033"/>
            <a:ext cx="2817813" cy="26460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BD34E3BE-C2C1-444C-8416-6C2AA77C0A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1038" y="4606418"/>
            <a:ext cx="2949924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8FF24E54-DEBA-1D4A-82E3-1A719F889D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1038" y="4887474"/>
            <a:ext cx="2949924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153C6A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561AA244-4BC6-2F44-B50C-76F4640D2B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9125" y="4606418"/>
            <a:ext cx="2949924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7B48DFC9-46CB-F048-A037-8916C06AA0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9125" y="4887474"/>
            <a:ext cx="2949924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Sub Title</a:t>
            </a: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026B915A-A615-0045-B5B7-BB0D296A6E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25903" y="4606418"/>
            <a:ext cx="2949924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F6DDDEBE-FDF3-AE46-AC2F-E0ED02B775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25903" y="4887474"/>
            <a:ext cx="2949924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153C6A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5DF54D4-8893-5E4B-8692-1C9A85AAE7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6362" y="5623801"/>
            <a:ext cx="9573717" cy="4865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“ Insert Quote ”</a:t>
            </a:r>
          </a:p>
        </p:txBody>
      </p:sp>
    </p:spTree>
    <p:extLst>
      <p:ext uri="{BB962C8B-B14F-4D97-AF65-F5344CB8AC3E}">
        <p14:creationId xmlns:p14="http://schemas.microsoft.com/office/powerpoint/2010/main" val="153492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5" name="Picture Placeholder 27">
            <a:extLst>
              <a:ext uri="{FF2B5EF4-FFF2-40B4-BE49-F238E27FC236}">
                <a16:creationId xmlns:a16="http://schemas.microsoft.com/office/drawing/2014/main" id="{457B1106-FD02-9843-8968-B9CB3106E4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8749" y="2351244"/>
            <a:ext cx="2100648" cy="241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56" name="Picture Placeholder 27">
            <a:extLst>
              <a:ext uri="{FF2B5EF4-FFF2-40B4-BE49-F238E27FC236}">
                <a16:creationId xmlns:a16="http://schemas.microsoft.com/office/drawing/2014/main" id="{E4A57B18-F29F-364D-8AC9-361464ECD1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43830" y="2351244"/>
            <a:ext cx="2100648" cy="241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57" name="Picture Placeholder 27">
            <a:extLst>
              <a:ext uri="{FF2B5EF4-FFF2-40B4-BE49-F238E27FC236}">
                <a16:creationId xmlns:a16="http://schemas.microsoft.com/office/drawing/2014/main" id="{767D9A91-4DC4-DA42-9A39-20745F210E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8911" y="2351244"/>
            <a:ext cx="2100648" cy="241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58" name="Picture Placeholder 27">
            <a:extLst>
              <a:ext uri="{FF2B5EF4-FFF2-40B4-BE49-F238E27FC236}">
                <a16:creationId xmlns:a16="http://schemas.microsoft.com/office/drawing/2014/main" id="{2291F518-B0ED-4A40-81FB-4068C1E938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13992" y="2351244"/>
            <a:ext cx="2100648" cy="241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4623030A-0897-F040-BAAB-EC754042B9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8747" y="4867357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 </a:t>
            </a:r>
          </a:p>
        </p:txBody>
      </p:sp>
      <p:sp>
        <p:nvSpPr>
          <p:cNvPr id="60" name="Text Placeholder 33">
            <a:extLst>
              <a:ext uri="{FF2B5EF4-FFF2-40B4-BE49-F238E27FC236}">
                <a16:creationId xmlns:a16="http://schemas.microsoft.com/office/drawing/2014/main" id="{65364134-B73B-DD4C-8FDA-359CD931B8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8747" y="5107223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Sub title</a:t>
            </a:r>
          </a:p>
        </p:txBody>
      </p:sp>
      <p:sp>
        <p:nvSpPr>
          <p:cNvPr id="61" name="Text Placeholder 33">
            <a:extLst>
              <a:ext uri="{FF2B5EF4-FFF2-40B4-BE49-F238E27FC236}">
                <a16:creationId xmlns:a16="http://schemas.microsoft.com/office/drawing/2014/main" id="{A22F4DDC-1D38-C849-93E2-0785BC3CC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3829" y="4867357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2" name="Text Placeholder 33">
            <a:extLst>
              <a:ext uri="{FF2B5EF4-FFF2-40B4-BE49-F238E27FC236}">
                <a16:creationId xmlns:a16="http://schemas.microsoft.com/office/drawing/2014/main" id="{91747215-2DE2-5441-BC4F-FFDDD8EE47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43829" y="5107223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rgbClr val="153C6A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  <p:sp>
        <p:nvSpPr>
          <p:cNvPr id="63" name="Text Placeholder 33">
            <a:extLst>
              <a:ext uri="{FF2B5EF4-FFF2-40B4-BE49-F238E27FC236}">
                <a16:creationId xmlns:a16="http://schemas.microsoft.com/office/drawing/2014/main" id="{2486F5EE-FF04-E240-8D33-2E70C59A91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8910" y="4867357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4" name="Text Placeholder 33">
            <a:extLst>
              <a:ext uri="{FF2B5EF4-FFF2-40B4-BE49-F238E27FC236}">
                <a16:creationId xmlns:a16="http://schemas.microsoft.com/office/drawing/2014/main" id="{AC2FFDEA-D132-434B-B9EB-705ECE84EC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8910" y="5107223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rgbClr val="153C6A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  <p:sp>
        <p:nvSpPr>
          <p:cNvPr id="65" name="Text Placeholder 33">
            <a:extLst>
              <a:ext uri="{FF2B5EF4-FFF2-40B4-BE49-F238E27FC236}">
                <a16:creationId xmlns:a16="http://schemas.microsoft.com/office/drawing/2014/main" id="{10334804-26F9-B34C-A293-1417D8D181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13991" y="4867357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AB0E159C-A517-C14E-8FB2-AF9E891295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13991" y="5107223"/>
            <a:ext cx="2100649" cy="3144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rgbClr val="153C6A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3069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2" name="Google Shape;1298;p182">
            <a:extLst>
              <a:ext uri="{FF2B5EF4-FFF2-40B4-BE49-F238E27FC236}">
                <a16:creationId xmlns:a16="http://schemas.microsoft.com/office/drawing/2014/main" id="{1163F303-8DE5-D643-8754-45EFD57A4837}"/>
              </a:ext>
            </a:extLst>
          </p:cNvPr>
          <p:cNvSpPr/>
          <p:nvPr/>
        </p:nvSpPr>
        <p:spPr>
          <a:xfrm>
            <a:off x="1179176" y="1900985"/>
            <a:ext cx="3198389" cy="1963772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Google Shape;1298;p182">
            <a:extLst>
              <a:ext uri="{FF2B5EF4-FFF2-40B4-BE49-F238E27FC236}">
                <a16:creationId xmlns:a16="http://schemas.microsoft.com/office/drawing/2014/main" id="{A6A63FB4-1EAF-3649-A53E-B37E0D34D786}"/>
              </a:ext>
            </a:extLst>
          </p:cNvPr>
          <p:cNvSpPr/>
          <p:nvPr userDrawn="1"/>
        </p:nvSpPr>
        <p:spPr>
          <a:xfrm>
            <a:off x="4496806" y="1900985"/>
            <a:ext cx="3198389" cy="1963772"/>
          </a:xfrm>
          <a:prstGeom prst="rect">
            <a:avLst/>
          </a:prstGeom>
          <a:solidFill>
            <a:srgbClr val="558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oogle Shape;1298;p182">
            <a:extLst>
              <a:ext uri="{FF2B5EF4-FFF2-40B4-BE49-F238E27FC236}">
                <a16:creationId xmlns:a16="http://schemas.microsoft.com/office/drawing/2014/main" id="{D9CBC207-447B-ED46-AED1-37AF6F43FF5B}"/>
              </a:ext>
            </a:extLst>
          </p:cNvPr>
          <p:cNvSpPr/>
          <p:nvPr userDrawn="1"/>
        </p:nvSpPr>
        <p:spPr>
          <a:xfrm>
            <a:off x="7814436" y="1900985"/>
            <a:ext cx="3198389" cy="1963772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oogle Shape;1298;p182">
            <a:extLst>
              <a:ext uri="{FF2B5EF4-FFF2-40B4-BE49-F238E27FC236}">
                <a16:creationId xmlns:a16="http://schemas.microsoft.com/office/drawing/2014/main" id="{DA4E2778-1210-DA48-BA01-A72CA9AA4A13}"/>
              </a:ext>
            </a:extLst>
          </p:cNvPr>
          <p:cNvSpPr/>
          <p:nvPr userDrawn="1"/>
        </p:nvSpPr>
        <p:spPr>
          <a:xfrm>
            <a:off x="1179176" y="3973066"/>
            <a:ext cx="3198389" cy="1963772"/>
          </a:xfrm>
          <a:prstGeom prst="rect">
            <a:avLst/>
          </a:prstGeom>
          <a:solidFill>
            <a:srgbClr val="558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Google Shape;1298;p182">
            <a:extLst>
              <a:ext uri="{FF2B5EF4-FFF2-40B4-BE49-F238E27FC236}">
                <a16:creationId xmlns:a16="http://schemas.microsoft.com/office/drawing/2014/main" id="{C4830582-7578-3642-9DDD-B7BF83EA7161}"/>
              </a:ext>
            </a:extLst>
          </p:cNvPr>
          <p:cNvSpPr/>
          <p:nvPr userDrawn="1"/>
        </p:nvSpPr>
        <p:spPr>
          <a:xfrm>
            <a:off x="4496806" y="3973066"/>
            <a:ext cx="3198389" cy="1963772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Google Shape;1298;p182">
            <a:extLst>
              <a:ext uri="{FF2B5EF4-FFF2-40B4-BE49-F238E27FC236}">
                <a16:creationId xmlns:a16="http://schemas.microsoft.com/office/drawing/2014/main" id="{3594027F-47AA-744D-AD74-ABBBEAA6F985}"/>
              </a:ext>
            </a:extLst>
          </p:cNvPr>
          <p:cNvSpPr/>
          <p:nvPr userDrawn="1"/>
        </p:nvSpPr>
        <p:spPr>
          <a:xfrm>
            <a:off x="7814436" y="3973066"/>
            <a:ext cx="3198389" cy="1963772"/>
          </a:xfrm>
          <a:prstGeom prst="rect">
            <a:avLst/>
          </a:prstGeom>
          <a:solidFill>
            <a:srgbClr val="558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D5ABE8A2-4A74-4148-A572-DD6D148321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79175" y="2320336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FEAA706C-86D9-2C4D-9DC7-A12DD7EA80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79175" y="3167059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CA46D729-246D-6948-9D94-507564AB7E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79175" y="4384027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0C8055BE-F525-A54C-8D80-7C0BCCED6A4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9175" y="5230750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787C804A-0577-4345-9926-40B33C1ADEE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96805" y="2320336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978206F8-6678-F84E-BF61-09D1551BEFC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6805" y="3167059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014C0ED3-26C6-AF40-8AE4-3D388320080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96805" y="4384027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D423338-0B47-5146-9D35-38C0428E0F2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96805" y="5230750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A1CCFB6A-56DC-D042-9B51-7ADE11FABF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14434" y="2320336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19FE1A1E-712D-EC4F-83C8-ADAA0CCC76D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14434" y="3167059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79B88339-7B4A-2F4A-9811-9EE5321257E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14434" y="4384027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BAEBED83-F8D1-5A4C-8CAA-EA84FBD508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14434" y="5230750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09313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24">
            <a:extLst>
              <a:ext uri="{FF2B5EF4-FFF2-40B4-BE49-F238E27FC236}">
                <a16:creationId xmlns:a16="http://schemas.microsoft.com/office/drawing/2014/main" id="{FAB67FDD-C73C-2743-AB52-94B2017462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79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4557FA1-F591-AB46-BFF0-05877EE5F048}"/>
              </a:ext>
            </a:extLst>
          </p:cNvPr>
          <p:cNvSpPr/>
          <p:nvPr userDrawn="1"/>
        </p:nvSpPr>
        <p:spPr>
          <a:xfrm rot="16200000">
            <a:off x="11237259" y="5903258"/>
            <a:ext cx="779929" cy="1129553"/>
          </a:xfrm>
          <a:prstGeom prst="rtTriangle">
            <a:avLst/>
          </a:prstGeom>
          <a:solidFill>
            <a:srgbClr val="153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5EFBD3-735E-C740-9FED-1A410CE99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1" y="284546"/>
            <a:ext cx="507115" cy="676154"/>
          </a:xfrm>
          <a:prstGeom prst="rect">
            <a:avLst/>
          </a:prstGeom>
        </p:spPr>
      </p:pic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C0C278F6-DBE1-3145-96A5-3FE7BFB49E54}"/>
              </a:ext>
            </a:extLst>
          </p:cNvPr>
          <p:cNvSpPr txBox="1">
            <a:spLocks/>
          </p:cNvSpPr>
          <p:nvPr userDrawn="1"/>
        </p:nvSpPr>
        <p:spPr>
          <a:xfrm>
            <a:off x="11060995" y="6451655"/>
            <a:ext cx="1002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B00A38-BBF3-874C-BBEF-2F7946F93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8B02053-2A9F-6649-8EE6-CB0251E75935}"/>
              </a:ext>
            </a:extLst>
          </p:cNvPr>
          <p:cNvSpPr txBox="1">
            <a:spLocks/>
          </p:cNvSpPr>
          <p:nvPr userDrawn="1"/>
        </p:nvSpPr>
        <p:spPr>
          <a:xfrm>
            <a:off x="4038600" y="6498019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Sidetrade 2021 - Confidential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E73A9B18-F2C3-074C-956A-910636508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6362" y="1974943"/>
            <a:ext cx="4911317" cy="381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83B551F-83E7-CE45-A9FE-D9FEAEA6EC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6363" y="2361442"/>
            <a:ext cx="4911316" cy="1409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41F2B4F9-E266-F846-A235-415918903A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363" y="4029987"/>
            <a:ext cx="4911316" cy="381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AB643C4-5231-E94A-A31A-0952153AD3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6363" y="4416486"/>
            <a:ext cx="4911316" cy="1409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59246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17CE33C1-10BF-824C-BC99-5098DADD8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6362" y="1974943"/>
            <a:ext cx="4911317" cy="381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3A390336-EA1D-3640-AC96-1B6B06388E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6363" y="2361442"/>
            <a:ext cx="4911316" cy="1409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20143B65-7395-6A4D-81A8-180CE020F9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363" y="4029987"/>
            <a:ext cx="4911316" cy="381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E7CD6FE6-6843-6F47-991D-82C8B9DAB4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6363" y="4416486"/>
            <a:ext cx="4911316" cy="1409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29FD3B8-6B30-0242-8CBE-1FE64DE029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49519" y="1974943"/>
            <a:ext cx="4400560" cy="3850823"/>
          </a:xfrm>
          <a:prstGeom prst="round2Diag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48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6" name="Text Placeholder 33">
            <a:extLst>
              <a:ext uri="{FF2B5EF4-FFF2-40B4-BE49-F238E27FC236}">
                <a16:creationId xmlns:a16="http://schemas.microsoft.com/office/drawing/2014/main" id="{17CE33C1-10BF-824C-BC99-5098DADD8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8762" y="1974944"/>
            <a:ext cx="4911317" cy="7305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Wingdings" pitchFamily="2" charset="2"/>
              <a:buChar char="§"/>
              <a:defRPr sz="20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29FD3B8-6B30-0242-8CBE-1FE64DE029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75961" y="1974943"/>
            <a:ext cx="4400560" cy="3850823"/>
          </a:xfrm>
          <a:prstGeom prst="round2Diag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2E8A435A-C889-8E49-AA58-1385CD3540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38762" y="2851637"/>
            <a:ext cx="4911317" cy="7305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Wingdings" pitchFamily="2" charset="2"/>
              <a:buChar char="§"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endParaRPr lang="en-GB" dirty="0"/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68EB5B9D-E1BD-D24C-8B1E-27850094E9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38762" y="3728330"/>
            <a:ext cx="4911317" cy="7305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Wingdings" pitchFamily="2" charset="2"/>
              <a:buChar char="§"/>
              <a:defRPr sz="20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endParaRPr lang="en-GB" dirty="0"/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F2AE110D-F307-2D4A-9C49-B88B300655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38762" y="4605023"/>
            <a:ext cx="4911317" cy="73055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Wingdings" pitchFamily="2" charset="2"/>
              <a:buChar char="§"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55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b 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8E650CAB-DD28-7444-B76B-F502D8EF37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51725" y="4014374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B0740E5-8770-4B4C-8832-287E2AA70B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69377" y="4014374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8184BE1-1208-6F47-9A47-75973ED96F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30719" y="4014374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7F697E30-6B24-334C-BDF9-F4F11560856E}"/>
              </a:ext>
            </a:extLst>
          </p:cNvPr>
          <p:cNvSpPr txBox="1">
            <a:spLocks/>
          </p:cNvSpPr>
          <p:nvPr userDrawn="1"/>
        </p:nvSpPr>
        <p:spPr>
          <a:xfrm>
            <a:off x="3568403" y="5339521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8AB064C2-57C8-3341-9404-181160DBAE40}"/>
              </a:ext>
            </a:extLst>
          </p:cNvPr>
          <p:cNvSpPr txBox="1">
            <a:spLocks/>
          </p:cNvSpPr>
          <p:nvPr userDrawn="1"/>
        </p:nvSpPr>
        <p:spPr>
          <a:xfrm>
            <a:off x="3568403" y="5537219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8F3E617C-73D5-E145-8FB7-54B649F7627A}"/>
              </a:ext>
            </a:extLst>
          </p:cNvPr>
          <p:cNvSpPr txBox="1">
            <a:spLocks/>
          </p:cNvSpPr>
          <p:nvPr userDrawn="1"/>
        </p:nvSpPr>
        <p:spPr>
          <a:xfrm>
            <a:off x="6189408" y="5339521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061F229B-8127-A04B-BFFA-1CEA53345840}"/>
              </a:ext>
            </a:extLst>
          </p:cNvPr>
          <p:cNvSpPr txBox="1">
            <a:spLocks/>
          </p:cNvSpPr>
          <p:nvPr userDrawn="1"/>
        </p:nvSpPr>
        <p:spPr>
          <a:xfrm>
            <a:off x="6189408" y="5537219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5F8FA96C-40C2-BA4B-8DA4-49BE7080D73E}"/>
              </a:ext>
            </a:extLst>
          </p:cNvPr>
          <p:cNvSpPr txBox="1">
            <a:spLocks/>
          </p:cNvSpPr>
          <p:nvPr userDrawn="1"/>
        </p:nvSpPr>
        <p:spPr>
          <a:xfrm>
            <a:off x="8810413" y="5339521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9C8A72D6-40B7-F04F-B212-5DDE822E4DC2}"/>
              </a:ext>
            </a:extLst>
          </p:cNvPr>
          <p:cNvSpPr txBox="1">
            <a:spLocks/>
          </p:cNvSpPr>
          <p:nvPr userDrawn="1"/>
        </p:nvSpPr>
        <p:spPr>
          <a:xfrm>
            <a:off x="8810413" y="5537219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7E2BF76B-43FC-6D45-96CA-40BB04F6F5D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51725" y="1959330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CF01B285-3CC7-B642-BFB1-8733CF0F50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9377" y="1959330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BE38AC8-57E7-544B-A6A0-89ABBFC834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130719" y="1959330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B77654E1-6026-4F41-BC8F-8E9E3E0D2E32}"/>
              </a:ext>
            </a:extLst>
          </p:cNvPr>
          <p:cNvSpPr txBox="1">
            <a:spLocks/>
          </p:cNvSpPr>
          <p:nvPr userDrawn="1"/>
        </p:nvSpPr>
        <p:spPr>
          <a:xfrm>
            <a:off x="3568403" y="3284477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39A9001A-4AD0-AB4F-9417-80FE93FAB3EE}"/>
              </a:ext>
            </a:extLst>
          </p:cNvPr>
          <p:cNvSpPr txBox="1">
            <a:spLocks/>
          </p:cNvSpPr>
          <p:nvPr userDrawn="1"/>
        </p:nvSpPr>
        <p:spPr>
          <a:xfrm>
            <a:off x="3568403" y="3482175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35" name="Title Placeholder 1">
            <a:extLst>
              <a:ext uri="{FF2B5EF4-FFF2-40B4-BE49-F238E27FC236}">
                <a16:creationId xmlns:a16="http://schemas.microsoft.com/office/drawing/2014/main" id="{76380780-E052-694A-A8D7-72FF82FCFC16}"/>
              </a:ext>
            </a:extLst>
          </p:cNvPr>
          <p:cNvSpPr txBox="1">
            <a:spLocks/>
          </p:cNvSpPr>
          <p:nvPr userDrawn="1"/>
        </p:nvSpPr>
        <p:spPr>
          <a:xfrm>
            <a:off x="6189408" y="3284477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10733F98-E50F-E142-8838-C76A362CABE4}"/>
              </a:ext>
            </a:extLst>
          </p:cNvPr>
          <p:cNvSpPr txBox="1">
            <a:spLocks/>
          </p:cNvSpPr>
          <p:nvPr userDrawn="1"/>
        </p:nvSpPr>
        <p:spPr>
          <a:xfrm>
            <a:off x="6189408" y="3482175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1E457D8B-B9CE-304B-9A47-7222B8C20040}"/>
              </a:ext>
            </a:extLst>
          </p:cNvPr>
          <p:cNvSpPr txBox="1">
            <a:spLocks/>
          </p:cNvSpPr>
          <p:nvPr userDrawn="1"/>
        </p:nvSpPr>
        <p:spPr>
          <a:xfrm>
            <a:off x="8810413" y="3284477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38" name="Title Placeholder 1">
            <a:extLst>
              <a:ext uri="{FF2B5EF4-FFF2-40B4-BE49-F238E27FC236}">
                <a16:creationId xmlns:a16="http://schemas.microsoft.com/office/drawing/2014/main" id="{5EA5D728-2793-304D-9DF7-9D38BD9555ED}"/>
              </a:ext>
            </a:extLst>
          </p:cNvPr>
          <p:cNvSpPr txBox="1">
            <a:spLocks/>
          </p:cNvSpPr>
          <p:nvPr userDrawn="1"/>
        </p:nvSpPr>
        <p:spPr>
          <a:xfrm>
            <a:off x="8810413" y="3482175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6260A0F6-233B-234D-B6E1-9D7CE4FA20B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09713" y="4014374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0" name="Title Placeholder 1">
            <a:extLst>
              <a:ext uri="{FF2B5EF4-FFF2-40B4-BE49-F238E27FC236}">
                <a16:creationId xmlns:a16="http://schemas.microsoft.com/office/drawing/2014/main" id="{7829D2BF-9E01-EB44-8B02-6A90F8FD2EE8}"/>
              </a:ext>
            </a:extLst>
          </p:cNvPr>
          <p:cNvSpPr txBox="1">
            <a:spLocks/>
          </p:cNvSpPr>
          <p:nvPr userDrawn="1"/>
        </p:nvSpPr>
        <p:spPr>
          <a:xfrm>
            <a:off x="947398" y="5339521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41" name="Title Placeholder 1">
            <a:extLst>
              <a:ext uri="{FF2B5EF4-FFF2-40B4-BE49-F238E27FC236}">
                <a16:creationId xmlns:a16="http://schemas.microsoft.com/office/drawing/2014/main" id="{78A964DF-EFBD-A445-B54A-C01DD775CFB0}"/>
              </a:ext>
            </a:extLst>
          </p:cNvPr>
          <p:cNvSpPr txBox="1">
            <a:spLocks/>
          </p:cNvSpPr>
          <p:nvPr userDrawn="1"/>
        </p:nvSpPr>
        <p:spPr>
          <a:xfrm>
            <a:off x="947398" y="5537219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B672F98A-299E-2041-B71E-C7D786CFE38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09713" y="1959330"/>
            <a:ext cx="1317265" cy="118635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E1F70347-AE8F-C640-9BCF-5C4E2B0EEF7C}"/>
              </a:ext>
            </a:extLst>
          </p:cNvPr>
          <p:cNvSpPr txBox="1">
            <a:spLocks/>
          </p:cNvSpPr>
          <p:nvPr userDrawn="1"/>
        </p:nvSpPr>
        <p:spPr>
          <a:xfrm>
            <a:off x="947398" y="3284477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400" dirty="0"/>
              <a:t>Name</a:t>
            </a:r>
            <a:endParaRPr lang="en-US" sz="1400" dirty="0"/>
          </a:p>
        </p:txBody>
      </p:sp>
      <p:sp>
        <p:nvSpPr>
          <p:cNvPr id="44" name="Title Placeholder 1">
            <a:extLst>
              <a:ext uri="{FF2B5EF4-FFF2-40B4-BE49-F238E27FC236}">
                <a16:creationId xmlns:a16="http://schemas.microsoft.com/office/drawing/2014/main" id="{CA9AC6D5-7EDB-FE4D-A75C-B86BA94565A3}"/>
              </a:ext>
            </a:extLst>
          </p:cNvPr>
          <p:cNvSpPr txBox="1">
            <a:spLocks/>
          </p:cNvSpPr>
          <p:nvPr userDrawn="1"/>
        </p:nvSpPr>
        <p:spPr>
          <a:xfrm>
            <a:off x="947398" y="3482175"/>
            <a:ext cx="2441895" cy="24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b="0" dirty="0">
                <a:solidFill>
                  <a:srgbClr val="E8572E"/>
                </a:solidFill>
              </a:rPr>
              <a:t>Job Title</a:t>
            </a:r>
            <a:endParaRPr lang="en-US" sz="1200" b="0" dirty="0">
              <a:solidFill>
                <a:srgbClr val="E857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16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10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780DB72D-E9D7-5241-A154-5F4FD59682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2774" y="1767047"/>
            <a:ext cx="3261674" cy="2482088"/>
          </a:xfrm>
          <a:prstGeom prst="rect">
            <a:avLst/>
          </a:prstGeom>
        </p:spPr>
      </p:pic>
      <p:sp>
        <p:nvSpPr>
          <p:cNvPr id="11" name="Picture Placeholder 27">
            <a:extLst>
              <a:ext uri="{FF2B5EF4-FFF2-40B4-BE49-F238E27FC236}">
                <a16:creationId xmlns:a16="http://schemas.microsoft.com/office/drawing/2014/main" id="{E65237AF-9544-D54B-8982-257BC5F839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3478" y="1933950"/>
            <a:ext cx="2590411" cy="1409655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pic>
        <p:nvPicPr>
          <p:cNvPr id="12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F4FC5B05-1607-D046-8FB1-E2DC4CE1A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0044" y="1767047"/>
            <a:ext cx="3261674" cy="2482088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CE130577-EC2B-6D43-9DA2-BD85D30A64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10748" y="1933950"/>
            <a:ext cx="2590411" cy="1409655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7BC1682A-D97E-394B-B4C2-34632F5600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2774" y="5054092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14CB95E0-A3D9-1642-BE2A-DF49AB58C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2774" y="5410708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A80A490-ED31-7C45-A2B5-5CC90B4173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60044" y="5054092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FD8A0469-3DBD-7E4B-93A2-EC632D4D85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60044" y="5410708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0A04C3B-C359-4E4D-A9DC-BF13BD194D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2774" y="4670044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796DDC8E-6DE6-3146-87D3-EBB6EEC7CD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60044" y="4670044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52256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9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D180B19E-B645-7642-89F6-F23ACA277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581" y="1767047"/>
            <a:ext cx="3261674" cy="2482088"/>
          </a:xfrm>
          <a:prstGeom prst="rect">
            <a:avLst/>
          </a:prstGeom>
        </p:spPr>
      </p:pic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DB9A154B-344B-DF42-B900-364E2CE99E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75285" y="1933950"/>
            <a:ext cx="2590411" cy="1409655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pic>
        <p:nvPicPr>
          <p:cNvPr id="10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780DB72D-E9D7-5241-A154-5F4FD59682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3857" y="1767047"/>
            <a:ext cx="3261674" cy="2482088"/>
          </a:xfrm>
          <a:prstGeom prst="rect">
            <a:avLst/>
          </a:prstGeom>
        </p:spPr>
      </p:pic>
      <p:sp>
        <p:nvSpPr>
          <p:cNvPr id="11" name="Picture Placeholder 27">
            <a:extLst>
              <a:ext uri="{FF2B5EF4-FFF2-40B4-BE49-F238E27FC236}">
                <a16:creationId xmlns:a16="http://schemas.microsoft.com/office/drawing/2014/main" id="{E65237AF-9544-D54B-8982-257BC5F839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94561" y="1933950"/>
            <a:ext cx="2590411" cy="1409655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pic>
        <p:nvPicPr>
          <p:cNvPr id="12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F4FC5B05-1607-D046-8FB1-E2DC4CE1A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305" y="1767047"/>
            <a:ext cx="3261674" cy="2482088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CE130577-EC2B-6D43-9DA2-BD85D30A64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56009" y="1933950"/>
            <a:ext cx="2590411" cy="1409655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AAC5CF31-1D31-164B-8D68-38F3D542F6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4581" y="5054092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A72997C9-947E-124E-AD40-8A805C023F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4581" y="5410708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7BC1682A-D97E-394B-B4C2-34632F5600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98717" y="5054092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14CB95E0-A3D9-1642-BE2A-DF49AB58C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98717" y="5410708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A80A490-ED31-7C45-A2B5-5CC90B4173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0445" y="5054092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FD8A0469-3DBD-7E4B-93A2-EC632D4D85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50445" y="5410708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A9D58B4-3D28-3044-80F7-35FCFCB5D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24581" y="4670044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0A04C3B-C359-4E4D-A9DC-BF13BD194D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98717" y="4670044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796DDC8E-6DE6-3146-87D3-EBB6EEC7CD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445" y="4670044"/>
            <a:ext cx="3261674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93111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9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D180B19E-B645-7642-89F6-F23ACA277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8361" y="1767050"/>
            <a:ext cx="2880000" cy="2191640"/>
          </a:xfrm>
          <a:prstGeom prst="rect">
            <a:avLst/>
          </a:prstGeom>
        </p:spPr>
      </p:pic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DB9A154B-344B-DF42-B900-364E2CE99E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7401" y="1933950"/>
            <a:ext cx="2160000" cy="1224000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pic>
        <p:nvPicPr>
          <p:cNvPr id="10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780DB72D-E9D7-5241-A154-5F4FD59682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9363" y="1767050"/>
            <a:ext cx="2880000" cy="2191640"/>
          </a:xfrm>
          <a:prstGeom prst="rect">
            <a:avLst/>
          </a:prstGeom>
        </p:spPr>
      </p:pic>
      <p:sp>
        <p:nvSpPr>
          <p:cNvPr id="11" name="Picture Placeholder 27">
            <a:extLst>
              <a:ext uri="{FF2B5EF4-FFF2-40B4-BE49-F238E27FC236}">
                <a16:creationId xmlns:a16="http://schemas.microsoft.com/office/drawing/2014/main" id="{E65237AF-9544-D54B-8982-257BC5F839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36735" y="1948464"/>
            <a:ext cx="2160000" cy="1224000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pic>
        <p:nvPicPr>
          <p:cNvPr id="12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F4FC5B05-1607-D046-8FB1-E2DC4CE1A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59" y="1767050"/>
            <a:ext cx="2880000" cy="2191640"/>
          </a:xfrm>
          <a:prstGeom prst="rect">
            <a:avLst/>
          </a:prstGeom>
        </p:spPr>
      </p:pic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CE130577-EC2B-6D43-9DA2-BD85D30A64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7359" y="1933950"/>
            <a:ext cx="2160000" cy="1224000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AAC5CF31-1D31-164B-8D68-38F3D542F6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6697" y="5054092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A72997C9-947E-124E-AD40-8A805C023F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6697" y="5410708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7BC1682A-D97E-394B-B4C2-34632F56007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9363" y="5054092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14CB95E0-A3D9-1642-BE2A-DF49AB58C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9363" y="5410708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A80A490-ED31-7C45-A2B5-5CC90B4173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359" y="5054092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FD8A0469-3DBD-7E4B-93A2-EC632D4D85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59" y="5410708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1A9D58B4-3D28-3044-80F7-35FCFCB5DD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6697" y="4670044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10A04C3B-C359-4E4D-A9DC-BF13BD194D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363" y="4670044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796DDC8E-6DE6-3146-87D3-EBB6EEC7CD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359" y="4670044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pic>
        <p:nvPicPr>
          <p:cNvPr id="23" name="Image 39" descr="Une image contenant équipement électronique, moniteur, table, intérieur&#10;&#10;Description générée automatiquement">
            <a:extLst>
              <a:ext uri="{FF2B5EF4-FFF2-40B4-BE49-F238E27FC236}">
                <a16:creationId xmlns:a16="http://schemas.microsoft.com/office/drawing/2014/main" id="{85427B50-D8DD-4EB7-B57D-BD3B45DC8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365" y="1767050"/>
            <a:ext cx="2880000" cy="2191640"/>
          </a:xfrm>
          <a:prstGeom prst="rect">
            <a:avLst/>
          </a:prstGeom>
        </p:spPr>
      </p:pic>
      <p:sp>
        <p:nvSpPr>
          <p:cNvPr id="26" name="Picture Placeholder 27">
            <a:extLst>
              <a:ext uri="{FF2B5EF4-FFF2-40B4-BE49-F238E27FC236}">
                <a16:creationId xmlns:a16="http://schemas.microsoft.com/office/drawing/2014/main" id="{6087C2D5-1C5B-4BE4-BDF0-96535E7314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611069" y="1933950"/>
            <a:ext cx="2160000" cy="1224000"/>
          </a:xfrm>
          <a:custGeom>
            <a:avLst/>
            <a:gdLst>
              <a:gd name="connsiteX0" fmla="*/ 0 w 2560266"/>
              <a:gd name="connsiteY0" fmla="*/ 0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0 w 2560266"/>
              <a:gd name="connsiteY4" fmla="*/ 0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39800 h 1439800"/>
              <a:gd name="connsiteX4" fmla="*/ 50242 w 2560266"/>
              <a:gd name="connsiteY4" fmla="*/ 5024 h 1439800"/>
              <a:gd name="connsiteX0" fmla="*/ 50242 w 2560266"/>
              <a:gd name="connsiteY0" fmla="*/ 5024 h 1439800"/>
              <a:gd name="connsiteX1" fmla="*/ 2560266 w 2560266"/>
              <a:gd name="connsiteY1" fmla="*/ 0 h 1439800"/>
              <a:gd name="connsiteX2" fmla="*/ 2560266 w 2560266"/>
              <a:gd name="connsiteY2" fmla="*/ 1439800 h 1439800"/>
              <a:gd name="connsiteX3" fmla="*/ 0 w 2560266"/>
              <a:gd name="connsiteY3" fmla="*/ 1404630 h 1439800"/>
              <a:gd name="connsiteX4" fmla="*/ 50242 w 2560266"/>
              <a:gd name="connsiteY4" fmla="*/ 5024 h 1439800"/>
              <a:gd name="connsiteX0" fmla="*/ 50242 w 2590411"/>
              <a:gd name="connsiteY0" fmla="*/ 5024 h 1409655"/>
              <a:gd name="connsiteX1" fmla="*/ 2560266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  <a:gd name="connsiteX0" fmla="*/ 50242 w 2590411"/>
              <a:gd name="connsiteY0" fmla="*/ 5024 h 1409655"/>
              <a:gd name="connsiteX1" fmla="*/ 2535145 w 2590411"/>
              <a:gd name="connsiteY1" fmla="*/ 0 h 1409655"/>
              <a:gd name="connsiteX2" fmla="*/ 2590411 w 2590411"/>
              <a:gd name="connsiteY2" fmla="*/ 1409655 h 1409655"/>
              <a:gd name="connsiteX3" fmla="*/ 0 w 2590411"/>
              <a:gd name="connsiteY3" fmla="*/ 1404630 h 1409655"/>
              <a:gd name="connsiteX4" fmla="*/ 50242 w 2590411"/>
              <a:gd name="connsiteY4" fmla="*/ 5024 h 140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411" h="1409655">
                <a:moveTo>
                  <a:pt x="50242" y="5024"/>
                </a:moveTo>
                <a:lnTo>
                  <a:pt x="2535145" y="0"/>
                </a:lnTo>
                <a:lnTo>
                  <a:pt x="2590411" y="1409655"/>
                </a:lnTo>
                <a:lnTo>
                  <a:pt x="0" y="1404630"/>
                </a:lnTo>
                <a:lnTo>
                  <a:pt x="50242" y="502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533654CC-9ACF-4E9E-99BA-B0A1AC50BA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60365" y="5054092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E597B9C1-A244-4648-88E5-C126A34ABE0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60365" y="5410708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8A5A9E07-F7B7-4541-9894-530AF591FF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60365" y="4670044"/>
            <a:ext cx="2880000" cy="3500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0676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6">
            <a:extLst>
              <a:ext uri="{FF2B5EF4-FFF2-40B4-BE49-F238E27FC236}">
                <a16:creationId xmlns:a16="http://schemas.microsoft.com/office/drawing/2014/main" id="{039AC82F-909E-4E44-AAD1-13AED00C5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148" y="1434433"/>
            <a:ext cx="3473704" cy="849547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122A1A3-F4AE-1F40-9538-2FF7723A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941" y="3241866"/>
            <a:ext cx="9574118" cy="839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BF1F106F-8B4C-F845-85BC-582A8EA3B3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8941" y="4156110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 spc="600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137442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640E60A-E35E-1847-82D9-213C37FEFC3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933248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2E7C171E-A538-C44E-8F44-0675483864E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16712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BF46FFD1-6E22-0F44-9F20-2DAF9FB75F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3248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37E052C0-6E67-BD46-AA17-6E372E76DC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6711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23807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/diagram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640E60A-E35E-1847-82D9-213C37FEFC3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933248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2E7C171E-A538-C44E-8F44-0675483864E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16712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BF46FFD1-6E22-0F44-9F20-2DAF9FB75F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3248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37E052C0-6E67-BD46-AA17-6E372E76DC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6711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10" name="Image 25">
            <a:extLst>
              <a:ext uri="{FF2B5EF4-FFF2-40B4-BE49-F238E27FC236}">
                <a16:creationId xmlns:a16="http://schemas.microsoft.com/office/drawing/2014/main" id="{6BF84106-57A4-F947-A457-DB1D3D75B3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2492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2E7C171E-A538-C44E-8F44-0675483864E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75962" y="1894786"/>
            <a:ext cx="9573716" cy="33653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515327C6-809F-A84A-A4AC-45D66234CB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362" y="5425924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239702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2" name="Right Triangle 72">
            <a:extLst>
              <a:ext uri="{FF2B5EF4-FFF2-40B4-BE49-F238E27FC236}">
                <a16:creationId xmlns:a16="http://schemas.microsoft.com/office/drawing/2014/main" id="{C61F85C5-1BFE-D44E-8CDD-AFB28DF85177}"/>
              </a:ext>
            </a:extLst>
          </p:cNvPr>
          <p:cNvSpPr/>
          <p:nvPr/>
        </p:nvSpPr>
        <p:spPr>
          <a:xfrm>
            <a:off x="2034434" y="5488576"/>
            <a:ext cx="200835" cy="208365"/>
          </a:xfrm>
          <a:prstGeom prst="rtTriangle">
            <a:avLst/>
          </a:prstGeom>
          <a:solidFill>
            <a:srgbClr val="153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7FB1D8D-DFA7-8F4F-A8D4-3F2252293E3A}"/>
              </a:ext>
            </a:extLst>
          </p:cNvPr>
          <p:cNvGrpSpPr/>
          <p:nvPr/>
        </p:nvGrpSpPr>
        <p:grpSpPr>
          <a:xfrm>
            <a:off x="894835" y="3766364"/>
            <a:ext cx="8367312" cy="402959"/>
            <a:chOff x="1160769" y="3712099"/>
            <a:chExt cx="8999174" cy="43338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83BF158-0715-E443-8F80-8EB1BDFCB7CC}"/>
                </a:ext>
              </a:extLst>
            </p:cNvPr>
            <p:cNvCxnSpPr>
              <a:stCxn id="32" idx="6"/>
              <a:endCxn id="33" idx="2"/>
            </p:cNvCxnSpPr>
            <p:nvPr/>
          </p:nvCxnSpPr>
          <p:spPr>
            <a:xfrm>
              <a:off x="2680057" y="3928794"/>
              <a:ext cx="81477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6">
              <a:extLst>
                <a:ext uri="{FF2B5EF4-FFF2-40B4-BE49-F238E27FC236}">
                  <a16:creationId xmlns:a16="http://schemas.microsoft.com/office/drawing/2014/main" id="{1DF07F56-BBA3-214F-B404-A90E6F0BDE78}"/>
                </a:ext>
              </a:extLst>
            </p:cNvPr>
            <p:cNvSpPr/>
            <p:nvPr/>
          </p:nvSpPr>
          <p:spPr>
            <a:xfrm>
              <a:off x="2248057" y="3712099"/>
              <a:ext cx="432000" cy="433389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Ellipse 6">
              <a:extLst>
                <a:ext uri="{FF2B5EF4-FFF2-40B4-BE49-F238E27FC236}">
                  <a16:creationId xmlns:a16="http://schemas.microsoft.com/office/drawing/2014/main" id="{21491082-C7F7-1F4C-ADAA-A885FB7AC45F}"/>
                </a:ext>
              </a:extLst>
            </p:cNvPr>
            <p:cNvSpPr/>
            <p:nvPr/>
          </p:nvSpPr>
          <p:spPr>
            <a:xfrm>
              <a:off x="3494835" y="3712099"/>
              <a:ext cx="432000" cy="433389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Ellipse 6">
              <a:extLst>
                <a:ext uri="{FF2B5EF4-FFF2-40B4-BE49-F238E27FC236}">
                  <a16:creationId xmlns:a16="http://schemas.microsoft.com/office/drawing/2014/main" id="{B0CD38BF-147A-294D-8D63-A02E0DEAA237}"/>
                </a:ext>
              </a:extLst>
            </p:cNvPr>
            <p:cNvSpPr/>
            <p:nvPr/>
          </p:nvSpPr>
          <p:spPr>
            <a:xfrm>
              <a:off x="4741613" y="3712099"/>
              <a:ext cx="432000" cy="433389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Ellipse 6">
              <a:extLst>
                <a:ext uri="{FF2B5EF4-FFF2-40B4-BE49-F238E27FC236}">
                  <a16:creationId xmlns:a16="http://schemas.microsoft.com/office/drawing/2014/main" id="{5C133EC8-1D75-964E-B239-D7C01AAA7676}"/>
                </a:ext>
              </a:extLst>
            </p:cNvPr>
            <p:cNvSpPr/>
            <p:nvPr/>
          </p:nvSpPr>
          <p:spPr>
            <a:xfrm>
              <a:off x="5988391" y="3712099"/>
              <a:ext cx="432000" cy="433389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Ellipse 72">
              <a:extLst>
                <a:ext uri="{FF2B5EF4-FFF2-40B4-BE49-F238E27FC236}">
                  <a16:creationId xmlns:a16="http://schemas.microsoft.com/office/drawing/2014/main" id="{4C0A502F-8172-004E-B6B0-D50EEC184ED8}"/>
                </a:ext>
              </a:extLst>
            </p:cNvPr>
            <p:cNvSpPr/>
            <p:nvPr/>
          </p:nvSpPr>
          <p:spPr>
            <a:xfrm>
              <a:off x="9727943" y="3712099"/>
              <a:ext cx="432000" cy="4333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Ellipse 65">
              <a:extLst>
                <a:ext uri="{FF2B5EF4-FFF2-40B4-BE49-F238E27FC236}">
                  <a16:creationId xmlns:a16="http://schemas.microsoft.com/office/drawing/2014/main" id="{6C6BC2FC-0EDA-9642-8022-83CB4E993D54}"/>
                </a:ext>
              </a:extLst>
            </p:cNvPr>
            <p:cNvSpPr/>
            <p:nvPr/>
          </p:nvSpPr>
          <p:spPr>
            <a:xfrm rot="10800000">
              <a:off x="1160769" y="3712099"/>
              <a:ext cx="432000" cy="433388"/>
            </a:xfrm>
            <a:prstGeom prst="ellipse">
              <a:avLst/>
            </a:prstGeom>
            <a:solidFill>
              <a:srgbClr val="6869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Ellipse 66">
              <a:extLst>
                <a:ext uri="{FF2B5EF4-FFF2-40B4-BE49-F238E27FC236}">
                  <a16:creationId xmlns:a16="http://schemas.microsoft.com/office/drawing/2014/main" id="{954DBE45-DC68-DF48-9F8C-CE285C6CD2BE}"/>
                </a:ext>
              </a:extLst>
            </p:cNvPr>
            <p:cNvSpPr/>
            <p:nvPr/>
          </p:nvSpPr>
          <p:spPr>
            <a:xfrm rot="10800000">
              <a:off x="1936693" y="3856793"/>
              <a:ext cx="144000" cy="144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Ellipse 67">
              <a:extLst>
                <a:ext uri="{FF2B5EF4-FFF2-40B4-BE49-F238E27FC236}">
                  <a16:creationId xmlns:a16="http://schemas.microsoft.com/office/drawing/2014/main" id="{1A1184B7-5D79-8A45-A2E2-8F7C46C2CA12}"/>
                </a:ext>
              </a:extLst>
            </p:cNvPr>
            <p:cNvSpPr/>
            <p:nvPr/>
          </p:nvSpPr>
          <p:spPr>
            <a:xfrm rot="10800000">
              <a:off x="1688999" y="3856793"/>
              <a:ext cx="144000" cy="144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Ellipse 6">
              <a:extLst>
                <a:ext uri="{FF2B5EF4-FFF2-40B4-BE49-F238E27FC236}">
                  <a16:creationId xmlns:a16="http://schemas.microsoft.com/office/drawing/2014/main" id="{E255EC7C-7B49-5042-9936-F7E22BD67177}"/>
                </a:ext>
              </a:extLst>
            </p:cNvPr>
            <p:cNvSpPr/>
            <p:nvPr/>
          </p:nvSpPr>
          <p:spPr>
            <a:xfrm>
              <a:off x="7235170" y="3712099"/>
              <a:ext cx="432000" cy="433389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Ellipse 60">
              <a:extLst>
                <a:ext uri="{FF2B5EF4-FFF2-40B4-BE49-F238E27FC236}">
                  <a16:creationId xmlns:a16="http://schemas.microsoft.com/office/drawing/2014/main" id="{5E958312-A6D0-F64D-B8A0-F700E40043B5}"/>
                </a:ext>
              </a:extLst>
            </p:cNvPr>
            <p:cNvSpPr/>
            <p:nvPr/>
          </p:nvSpPr>
          <p:spPr>
            <a:xfrm rot="10800000">
              <a:off x="8303733" y="3856793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9007161-A3DC-C847-8C07-3B9E75C614DA}"/>
                </a:ext>
              </a:extLst>
            </p:cNvPr>
            <p:cNvCxnSpPr/>
            <p:nvPr/>
          </p:nvCxnSpPr>
          <p:spPr>
            <a:xfrm>
              <a:off x="3927671" y="3928794"/>
              <a:ext cx="81477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3EC5A1B-8868-C04B-8017-6977A744F107}"/>
                </a:ext>
              </a:extLst>
            </p:cNvPr>
            <p:cNvCxnSpPr/>
            <p:nvPr/>
          </p:nvCxnSpPr>
          <p:spPr>
            <a:xfrm>
              <a:off x="5167535" y="3928794"/>
              <a:ext cx="81477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74B4C9A-B53E-CB4A-B67B-3FC3201EF3A5}"/>
                </a:ext>
              </a:extLst>
            </p:cNvPr>
            <p:cNvCxnSpPr/>
            <p:nvPr/>
          </p:nvCxnSpPr>
          <p:spPr>
            <a:xfrm>
              <a:off x="6430647" y="3928794"/>
              <a:ext cx="81477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376F5F5-6E94-2345-A2B6-A30D10C690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55013" y="3928792"/>
              <a:ext cx="559089" cy="2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lipse 60">
              <a:extLst>
                <a:ext uri="{FF2B5EF4-FFF2-40B4-BE49-F238E27FC236}">
                  <a16:creationId xmlns:a16="http://schemas.microsoft.com/office/drawing/2014/main" id="{86586E2E-A013-EA42-B90F-EA37279982E9}"/>
                </a:ext>
              </a:extLst>
            </p:cNvPr>
            <p:cNvSpPr/>
            <p:nvPr/>
          </p:nvSpPr>
          <p:spPr>
            <a:xfrm rot="10800000">
              <a:off x="8536207" y="3856793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Ellipse 60">
              <a:extLst>
                <a:ext uri="{FF2B5EF4-FFF2-40B4-BE49-F238E27FC236}">
                  <a16:creationId xmlns:a16="http://schemas.microsoft.com/office/drawing/2014/main" id="{4296C5A5-A0EF-FF4E-A6D8-892E959F51E3}"/>
                </a:ext>
              </a:extLst>
            </p:cNvPr>
            <p:cNvSpPr/>
            <p:nvPr/>
          </p:nvSpPr>
          <p:spPr>
            <a:xfrm rot="10800000">
              <a:off x="8768681" y="3856793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Ellipse 60">
              <a:extLst>
                <a:ext uri="{FF2B5EF4-FFF2-40B4-BE49-F238E27FC236}">
                  <a16:creationId xmlns:a16="http://schemas.microsoft.com/office/drawing/2014/main" id="{F328CCD0-35FD-604B-A230-045EF3EBB673}"/>
                </a:ext>
              </a:extLst>
            </p:cNvPr>
            <p:cNvSpPr/>
            <p:nvPr/>
          </p:nvSpPr>
          <p:spPr>
            <a:xfrm rot="10800000">
              <a:off x="9001155" y="3856793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Ellipse 60">
              <a:extLst>
                <a:ext uri="{FF2B5EF4-FFF2-40B4-BE49-F238E27FC236}">
                  <a16:creationId xmlns:a16="http://schemas.microsoft.com/office/drawing/2014/main" id="{9C32BD8F-5186-2F44-9370-915678054568}"/>
                </a:ext>
              </a:extLst>
            </p:cNvPr>
            <p:cNvSpPr/>
            <p:nvPr/>
          </p:nvSpPr>
          <p:spPr>
            <a:xfrm rot="10800000">
              <a:off x="9233629" y="3856793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Ellipse 60">
              <a:extLst>
                <a:ext uri="{FF2B5EF4-FFF2-40B4-BE49-F238E27FC236}">
                  <a16:creationId xmlns:a16="http://schemas.microsoft.com/office/drawing/2014/main" id="{FBBF7368-DDBD-0544-8DF6-803073046C7F}"/>
                </a:ext>
              </a:extLst>
            </p:cNvPr>
            <p:cNvSpPr/>
            <p:nvPr/>
          </p:nvSpPr>
          <p:spPr>
            <a:xfrm rot="10800000">
              <a:off x="9466105" y="3856793"/>
              <a:ext cx="144000" cy="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1F2D03C6-4545-174E-BDFB-807506BF1C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9802297">
            <a:off x="1794134" y="2480752"/>
            <a:ext cx="3405950" cy="2870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B8776666-EBBE-AA42-85D3-7273C789FD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9802297">
            <a:off x="2927990" y="2480752"/>
            <a:ext cx="3405950" cy="2870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0E0218CC-3B23-C64A-90F4-6BE07BCB28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9802297">
            <a:off x="4052702" y="2480752"/>
            <a:ext cx="3405950" cy="2870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DFFF277E-1421-BE48-BB95-9AD9979558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19802297">
            <a:off x="5232278" y="2480752"/>
            <a:ext cx="3405950" cy="2870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7" name="Text Placeholder 33">
            <a:extLst>
              <a:ext uri="{FF2B5EF4-FFF2-40B4-BE49-F238E27FC236}">
                <a16:creationId xmlns:a16="http://schemas.microsoft.com/office/drawing/2014/main" id="{D7C82E28-E876-9D4F-BD93-E5BE6A06B5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19802297">
            <a:off x="6393566" y="2480752"/>
            <a:ext cx="3405950" cy="2870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8" name="Text Placeholder 33">
            <a:extLst>
              <a:ext uri="{FF2B5EF4-FFF2-40B4-BE49-F238E27FC236}">
                <a16:creationId xmlns:a16="http://schemas.microsoft.com/office/drawing/2014/main" id="{F04933A4-F3C9-2A4A-9C5C-338C52447F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19802297">
            <a:off x="8697854" y="2480752"/>
            <a:ext cx="3405950" cy="2870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511CB9-4FD7-4C43-ACF9-D9E98766EE99}"/>
              </a:ext>
            </a:extLst>
          </p:cNvPr>
          <p:cNvSpPr/>
          <p:nvPr userDrawn="1"/>
        </p:nvSpPr>
        <p:spPr>
          <a:xfrm>
            <a:off x="2034434" y="5696941"/>
            <a:ext cx="7227713" cy="422283"/>
          </a:xfrm>
          <a:prstGeom prst="rect">
            <a:avLst/>
          </a:prstGeom>
          <a:solidFill>
            <a:srgbClr val="153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D29368D7-C66D-D14E-BEE8-C0A9B0B224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06615" y="5775677"/>
            <a:ext cx="7083106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61" name="Text Placeholder 33">
            <a:extLst>
              <a:ext uri="{FF2B5EF4-FFF2-40B4-BE49-F238E27FC236}">
                <a16:creationId xmlns:a16="http://schemas.microsoft.com/office/drawing/2014/main" id="{F2405152-32FF-3A44-8C12-F2E6D3E5D9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23123" y="4274405"/>
            <a:ext cx="907781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64" name="Text Placeholder 33">
            <a:extLst>
              <a:ext uri="{FF2B5EF4-FFF2-40B4-BE49-F238E27FC236}">
                <a16:creationId xmlns:a16="http://schemas.microsoft.com/office/drawing/2014/main" id="{53D4E215-FFA0-A14E-B5FA-A9E5A80D03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02699" y="4274405"/>
            <a:ext cx="907781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65" name="Text Placeholder 33">
            <a:extLst>
              <a:ext uri="{FF2B5EF4-FFF2-40B4-BE49-F238E27FC236}">
                <a16:creationId xmlns:a16="http://schemas.microsoft.com/office/drawing/2014/main" id="{0AAA0199-058E-8D40-BBE5-661BD62D0D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82275" y="4274405"/>
            <a:ext cx="907781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66" name="Text Placeholder 33">
            <a:extLst>
              <a:ext uri="{FF2B5EF4-FFF2-40B4-BE49-F238E27FC236}">
                <a16:creationId xmlns:a16="http://schemas.microsoft.com/office/drawing/2014/main" id="{107D9720-AEB2-6348-9C00-9889325BDD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2707" y="4274405"/>
            <a:ext cx="907781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67" name="Text Placeholder 33">
            <a:extLst>
              <a:ext uri="{FF2B5EF4-FFF2-40B4-BE49-F238E27FC236}">
                <a16:creationId xmlns:a16="http://schemas.microsoft.com/office/drawing/2014/main" id="{63EC65FE-37DE-FB41-935A-FC31AF1DDE8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6563" y="4274405"/>
            <a:ext cx="907781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68" name="Text Placeholder 33">
            <a:extLst>
              <a:ext uri="{FF2B5EF4-FFF2-40B4-BE49-F238E27FC236}">
                <a16:creationId xmlns:a16="http://schemas.microsoft.com/office/drawing/2014/main" id="{88A1E546-8139-5E48-8A84-E753D2BD779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99995" y="4274405"/>
            <a:ext cx="907781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77" name="Text Placeholder 33">
            <a:extLst>
              <a:ext uri="{FF2B5EF4-FFF2-40B4-BE49-F238E27FC236}">
                <a16:creationId xmlns:a16="http://schemas.microsoft.com/office/drawing/2014/main" id="{4227777F-945E-9E45-A523-AC50084F059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12667" y="5091515"/>
            <a:ext cx="987897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id="{15C4DE26-5F08-E547-B034-1BEF2156B91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12666" y="4579714"/>
            <a:ext cx="987898" cy="4865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79" name="Text Placeholder 33">
            <a:extLst>
              <a:ext uri="{FF2B5EF4-FFF2-40B4-BE49-F238E27FC236}">
                <a16:creationId xmlns:a16="http://schemas.microsoft.com/office/drawing/2014/main" id="{EF27DF56-7FCB-0640-A486-E6BF1B5F57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48031" y="5091515"/>
            <a:ext cx="987897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0" name="Text Placeholder 33">
            <a:extLst>
              <a:ext uri="{FF2B5EF4-FFF2-40B4-BE49-F238E27FC236}">
                <a16:creationId xmlns:a16="http://schemas.microsoft.com/office/drawing/2014/main" id="{BD8622BC-714F-BB44-BD1B-E722A3F5787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48030" y="4579714"/>
            <a:ext cx="987898" cy="4865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1" name="Text Placeholder 33">
            <a:extLst>
              <a:ext uri="{FF2B5EF4-FFF2-40B4-BE49-F238E27FC236}">
                <a16:creationId xmlns:a16="http://schemas.microsoft.com/office/drawing/2014/main" id="{3BA8136D-8A6C-604E-83FE-711E4FD835C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50335" y="5091515"/>
            <a:ext cx="987897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2" name="Text Placeholder 33">
            <a:extLst>
              <a:ext uri="{FF2B5EF4-FFF2-40B4-BE49-F238E27FC236}">
                <a16:creationId xmlns:a16="http://schemas.microsoft.com/office/drawing/2014/main" id="{C994C45F-D035-BD4B-93BC-DF7A580E1A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950334" y="4579714"/>
            <a:ext cx="987898" cy="4865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3" name="Text Placeholder 33">
            <a:extLst>
              <a:ext uri="{FF2B5EF4-FFF2-40B4-BE49-F238E27FC236}">
                <a16:creationId xmlns:a16="http://schemas.microsoft.com/office/drawing/2014/main" id="{4F47ACAF-3B06-C945-AF48-D1176DB62EA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08103" y="5091515"/>
            <a:ext cx="987897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4" name="Text Placeholder 33">
            <a:extLst>
              <a:ext uri="{FF2B5EF4-FFF2-40B4-BE49-F238E27FC236}">
                <a16:creationId xmlns:a16="http://schemas.microsoft.com/office/drawing/2014/main" id="{DC8EF3A0-BB01-944A-8500-FACF9021FCC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08102" y="4579714"/>
            <a:ext cx="987898" cy="4865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5" name="Text Placeholder 33">
            <a:extLst>
              <a:ext uri="{FF2B5EF4-FFF2-40B4-BE49-F238E27FC236}">
                <a16:creationId xmlns:a16="http://schemas.microsoft.com/office/drawing/2014/main" id="{427B60CE-33EF-AD4F-8FB1-4227E6E7560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65870" y="5091515"/>
            <a:ext cx="987897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6" name="Text Placeholder 33">
            <a:extLst>
              <a:ext uri="{FF2B5EF4-FFF2-40B4-BE49-F238E27FC236}">
                <a16:creationId xmlns:a16="http://schemas.microsoft.com/office/drawing/2014/main" id="{60A9CDBE-5AAE-5345-8D06-6DC5F11C4F9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65869" y="4579714"/>
            <a:ext cx="987898" cy="4865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7" name="Text Placeholder 33">
            <a:extLst>
              <a:ext uri="{FF2B5EF4-FFF2-40B4-BE49-F238E27FC236}">
                <a16:creationId xmlns:a16="http://schemas.microsoft.com/office/drawing/2014/main" id="{47C71D6A-C24A-5D49-BA54-76799EDE3BB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71338" y="5091515"/>
            <a:ext cx="987897" cy="2900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8" name="Text Placeholder 33">
            <a:extLst>
              <a:ext uri="{FF2B5EF4-FFF2-40B4-BE49-F238E27FC236}">
                <a16:creationId xmlns:a16="http://schemas.microsoft.com/office/drawing/2014/main" id="{B145A366-8920-864C-ABF9-938E8BCA8C9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571337" y="4579714"/>
            <a:ext cx="987898" cy="4865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27203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r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53C6A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9" name="Text Placeholder 33">
            <a:extLst>
              <a:ext uri="{FF2B5EF4-FFF2-40B4-BE49-F238E27FC236}">
                <a16:creationId xmlns:a16="http://schemas.microsoft.com/office/drawing/2014/main" id="{974DC256-F6EB-A143-9669-CD03F182E3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362" y="1789385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0" name="Text Placeholder 33">
            <a:extLst>
              <a:ext uri="{FF2B5EF4-FFF2-40B4-BE49-F238E27FC236}">
                <a16:creationId xmlns:a16="http://schemas.microsoft.com/office/drawing/2014/main" id="{8DA3FBC5-D4E4-034B-BDF1-351B0DBE95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6362" y="2308369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469A5B86-0A82-3C4B-A579-7E1723EF52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6362" y="2827353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9A37D451-F9F3-C448-9F0F-37CC623E69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6362" y="3346337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895DA38B-C068-4246-A035-142736F1B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5961" y="3865321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62FB4911-451F-A640-A88A-41C78D0C8F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5961" y="4384305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67575A1-89FF-E84E-9692-BFB2617C84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5961" y="4927456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8A4E7263-101B-E14D-89D0-13A5C7A113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5961" y="5446440"/>
            <a:ext cx="2404805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79B5D77F-B35E-0945-A656-C059FC424DB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05378" y="1789385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70D82EB8-30B5-0445-92FC-941F0EBEAF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05378" y="2308369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C047D193-7E09-544F-B2A7-157681E22D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05378" y="2827353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8F4468F-A58C-474A-A400-CE3BDB78A5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5378" y="3346337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0F16148A-64F4-0B44-91BE-EEAACD310D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04977" y="3865321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E179C4FB-AD42-E446-ACB9-25CFAE2F0D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04977" y="4384305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2C6518F7-E495-B448-AF2E-ACE3A5625C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4977" y="4927456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1D6BDE66-B8E7-544B-98D9-7EF42881DC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04977" y="5446440"/>
            <a:ext cx="7044701" cy="418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66523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/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6CEE-DF31-F342-8321-3682AEB2F4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5961" y="1666158"/>
            <a:ext cx="9573717" cy="45847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82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ontent Slide - Blue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C30F0821-F21D-C041-AAD3-B1060033B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6CEE-DF31-F342-8321-3682AEB2F4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5961" y="1666158"/>
            <a:ext cx="9132887" cy="45847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1368FE21-84B0-2C4B-B7B8-CE97BED80C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404" y="261162"/>
            <a:ext cx="540539" cy="7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16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96CEE-DF31-F342-8321-3682AEB2F4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75961" y="1666158"/>
            <a:ext cx="9573717" cy="45847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1368FE21-84B0-2C4B-B7B8-CE97BED80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404" y="261162"/>
            <a:ext cx="540539" cy="7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21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2D54174-F4C7-B94B-9C3E-634A2C7DE17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5961" y="1755942"/>
            <a:ext cx="9132887" cy="202448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chemeClr val="bg1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chemeClr val="bg1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4747388-C9D2-1042-981D-88BD5558910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66718" y="4035603"/>
            <a:ext cx="9132887" cy="202448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chemeClr val="bg1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chemeClr val="bg1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80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 - Horizontal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34218C64-EDDD-2540-92FC-8547AC693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84D03E9-1D17-5A4E-A327-6ECC17FE0A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5961" y="1755942"/>
            <a:ext cx="9132887" cy="202448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chemeClr val="bg1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chemeClr val="bg1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D9FAE61-CDFD-4642-BCE7-86EBC4C049E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66718" y="4035603"/>
            <a:ext cx="9132887" cy="202448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/>
            </a:lvl1pPr>
            <a:lvl2pPr>
              <a:buClr>
                <a:schemeClr val="bg1"/>
              </a:buClr>
              <a:defRPr sz="2000"/>
            </a:lvl2pPr>
            <a:lvl3pPr>
              <a:buClr>
                <a:schemeClr val="bg1"/>
              </a:buClr>
              <a:defRPr sz="1800"/>
            </a:lvl3pPr>
            <a:lvl4pPr>
              <a:buClr>
                <a:schemeClr val="bg1"/>
              </a:buClr>
              <a:defRPr sz="1600"/>
            </a:lvl4pPr>
            <a:lvl5pPr>
              <a:buClr>
                <a:schemeClr val="bg1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3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2863B6-8ECF-824A-85F8-1CE0059A622F}"/>
              </a:ext>
            </a:extLst>
          </p:cNvPr>
          <p:cNvSpPr/>
          <p:nvPr userDrawn="1"/>
        </p:nvSpPr>
        <p:spPr>
          <a:xfrm>
            <a:off x="-1" y="4374002"/>
            <a:ext cx="12296503" cy="2483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7" name="Image 9">
            <a:extLst>
              <a:ext uri="{FF2B5EF4-FFF2-40B4-BE49-F238E27FC236}">
                <a16:creationId xmlns:a16="http://schemas.microsoft.com/office/drawing/2014/main" id="{9370E17D-8404-3647-96AD-3D568FFBF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404" y="261162"/>
            <a:ext cx="540539" cy="720717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3925E0D-0DEE-E246-9C63-F5F5DCB65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8941" y="1870266"/>
            <a:ext cx="9574118" cy="8399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F801EACA-0453-9240-A7C1-6FB8642265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8941" y="3178210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 spc="600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C4503F0-BC54-9E49-BBC2-03475ED2DFE9}"/>
              </a:ext>
            </a:extLst>
          </p:cNvPr>
          <p:cNvSpPr/>
          <p:nvPr userDrawn="1"/>
        </p:nvSpPr>
        <p:spPr>
          <a:xfrm rot="16200000">
            <a:off x="11341761" y="5903259"/>
            <a:ext cx="779929" cy="1129553"/>
          </a:xfrm>
          <a:prstGeom prst="rtTriangle">
            <a:avLst/>
          </a:prstGeom>
          <a:solidFill>
            <a:srgbClr val="E85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4">
            <a:extLst>
              <a:ext uri="{FF2B5EF4-FFF2-40B4-BE49-F238E27FC236}">
                <a16:creationId xmlns:a16="http://schemas.microsoft.com/office/drawing/2014/main" id="{5075DA03-1707-594E-A255-A1E4ECF7180E}"/>
              </a:ext>
            </a:extLst>
          </p:cNvPr>
          <p:cNvSpPr txBox="1">
            <a:spLocks/>
          </p:cNvSpPr>
          <p:nvPr userDrawn="1"/>
        </p:nvSpPr>
        <p:spPr>
          <a:xfrm>
            <a:off x="11166949" y="6451656"/>
            <a:ext cx="1002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B00A38-BBF3-874C-BBEF-2F7946F9341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73370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34218C64-EDDD-2540-92FC-8547AC693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7589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3918615-D614-7F42-8EF1-2C2213E2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3E05F26-5D57-F143-9961-3CEAE80186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41583" y="1741645"/>
            <a:ext cx="2817813" cy="359092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29" name="Picture Placeholder 27">
            <a:extLst>
              <a:ext uri="{FF2B5EF4-FFF2-40B4-BE49-F238E27FC236}">
                <a16:creationId xmlns:a16="http://schemas.microsoft.com/office/drawing/2014/main" id="{F5E48880-29CC-1545-8E6E-481BC843C8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23896" y="1741644"/>
            <a:ext cx="2817813" cy="3590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C1A97BD0-9489-6649-BE24-FC47325187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524C94DC-7B25-5E41-8F88-E2301587A2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5762" y="5484086"/>
            <a:ext cx="2949924" cy="31441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B764580D-B5F3-9A42-91E6-6BC386C6CA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5762" y="5765142"/>
            <a:ext cx="2949924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B7D23E21-D58E-0643-AF26-4B439F2ED3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6316" y="5484086"/>
            <a:ext cx="2949924" cy="31441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E9AE68E2-518D-054C-B508-EF357DAEB9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6316" y="5765142"/>
            <a:ext cx="2949924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587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3E05F26-5D57-F143-9961-3CEAE80186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3957" y="1741645"/>
            <a:ext cx="2817813" cy="3590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29" name="Picture Placeholder 27">
            <a:extLst>
              <a:ext uri="{FF2B5EF4-FFF2-40B4-BE49-F238E27FC236}">
                <a16:creationId xmlns:a16="http://schemas.microsoft.com/office/drawing/2014/main" id="{F5E48880-29CC-1545-8E6E-481BC843C8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87094" y="1741644"/>
            <a:ext cx="2817813" cy="3590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BC2920B-4A61-E246-A6FA-12B1C8CA8A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90230" y="1741644"/>
            <a:ext cx="2817813" cy="3590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0CB13D51-C72A-824B-BEFD-BD7A7603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7BC6D8B2-20F0-C14A-B2C9-56717C1B9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CCA2AA94-4A66-A14E-B7E0-0BE057DDBF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1038" y="5492465"/>
            <a:ext cx="2949924" cy="31441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18E71A4F-F5C9-B44B-B628-DE50C0570F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1038" y="5773521"/>
            <a:ext cx="2949924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33CC4B39-2E73-E64F-A741-A5FDAC0E8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9125" y="5492465"/>
            <a:ext cx="2949924" cy="31441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BE211E27-81F9-C241-BC51-EF033D0B0F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9125" y="5773521"/>
            <a:ext cx="2949924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D700C2C9-2F40-EE4B-9476-FCE4ADD6DE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25903" y="5492465"/>
            <a:ext cx="2949924" cy="314412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072F8FED-C69B-D142-B055-4C9623395E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25903" y="5773521"/>
            <a:ext cx="2949924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338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3E05F26-5D57-F143-9961-3CEAE80186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8749" y="2351244"/>
            <a:ext cx="2100648" cy="241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0" name="Picture Placeholder 27">
            <a:extLst>
              <a:ext uri="{FF2B5EF4-FFF2-40B4-BE49-F238E27FC236}">
                <a16:creationId xmlns:a16="http://schemas.microsoft.com/office/drawing/2014/main" id="{46BFDB6F-BF1F-6B4B-928A-7BE158CE13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43830" y="2351244"/>
            <a:ext cx="2100648" cy="241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1" name="Picture Placeholder 27">
            <a:extLst>
              <a:ext uri="{FF2B5EF4-FFF2-40B4-BE49-F238E27FC236}">
                <a16:creationId xmlns:a16="http://schemas.microsoft.com/office/drawing/2014/main" id="{1DF8CDAE-350A-2D40-8274-4B8985AB1C4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8911" y="2351244"/>
            <a:ext cx="2100648" cy="241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25DE5673-70D2-C241-8D35-02D2D6F33C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3992" y="2351244"/>
            <a:ext cx="2100648" cy="24102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A4ADA34-6031-DC42-8A0F-3590D299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B27A4398-0ACA-334D-8670-8DD56D0E80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0E05B75C-DB85-C749-A57C-213FFAB6C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8747" y="4867357"/>
            <a:ext cx="2100649" cy="314412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 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1FBAF987-1789-414E-AFC1-048E34DB1D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8747" y="5107223"/>
            <a:ext cx="2100649" cy="314412"/>
          </a:xfr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 title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AAB22C49-6A98-6E4D-BAB2-D8C23E712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3829" y="4867357"/>
            <a:ext cx="2100649" cy="314412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20569FE9-D953-FD43-9E0F-8E2335634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43829" y="5107223"/>
            <a:ext cx="2100649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F6D2541F-E78B-DA43-AAF4-19B6F81293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28910" y="4867357"/>
            <a:ext cx="2100649" cy="314412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6EC109D5-7EE5-8548-824B-01D5B37A9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28910" y="5107223"/>
            <a:ext cx="2100649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8392F903-E2CA-7046-B3CB-6C7DD7F206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13991" y="4867357"/>
            <a:ext cx="2100649" cy="314412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9B478925-997C-6F42-9375-126926D3E5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13991" y="5107223"/>
            <a:ext cx="2100649" cy="3144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Sub title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6440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FC4DD-6F5F-D749-BF67-C8E9B3911949}"/>
              </a:ext>
            </a:extLst>
          </p:cNvPr>
          <p:cNvSpPr/>
          <p:nvPr userDrawn="1"/>
        </p:nvSpPr>
        <p:spPr>
          <a:xfrm>
            <a:off x="6149048" y="4063738"/>
            <a:ext cx="2236071" cy="1575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44463C-1149-844A-9830-D4A8F63714C2}"/>
              </a:ext>
            </a:extLst>
          </p:cNvPr>
          <p:cNvSpPr/>
          <p:nvPr userDrawn="1"/>
        </p:nvSpPr>
        <p:spPr>
          <a:xfrm>
            <a:off x="3812746" y="4063739"/>
            <a:ext cx="2236071" cy="1575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F02EE-993C-DD47-BE67-37DBCB411269}"/>
              </a:ext>
            </a:extLst>
          </p:cNvPr>
          <p:cNvSpPr/>
          <p:nvPr userDrawn="1"/>
        </p:nvSpPr>
        <p:spPr>
          <a:xfrm>
            <a:off x="3806883" y="2395437"/>
            <a:ext cx="2236071" cy="1580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CC1D73-0724-664F-BDF4-0A141A155E18}"/>
              </a:ext>
            </a:extLst>
          </p:cNvPr>
          <p:cNvSpPr/>
          <p:nvPr userDrawn="1"/>
        </p:nvSpPr>
        <p:spPr>
          <a:xfrm>
            <a:off x="6144276" y="2395437"/>
            <a:ext cx="2236071" cy="1580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167D7E0F-D6C0-4D4B-85EA-CCF2DEC97D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6882" y="4193556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26686902-33FE-2C44-9DE1-360EB8813C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6882" y="5040279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D3693331-89EC-704F-950C-E936D51E89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6882" y="2529513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8216342A-E6C0-3349-B171-B71FE01B9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6882" y="3376236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A379DE35-FA12-9142-8104-D44EF5DBB3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276" y="4193556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A66D2CC4-A768-6F44-88C8-DD41972E6B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4276" y="5040279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ECEA04E5-64AA-C649-926D-67FE2C6607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4276" y="2529513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CF068691-076F-204E-99D5-61303A9952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4276" y="3376236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4F9FDC-BDF4-0748-B0D5-8BE4E0FE6838}"/>
              </a:ext>
            </a:extLst>
          </p:cNvPr>
          <p:cNvSpPr/>
          <p:nvPr userDrawn="1"/>
        </p:nvSpPr>
        <p:spPr>
          <a:xfrm>
            <a:off x="3806882" y="1911178"/>
            <a:ext cx="4573465" cy="396075"/>
          </a:xfrm>
          <a:prstGeom prst="rect">
            <a:avLst/>
          </a:prstGeom>
          <a:solidFill>
            <a:srgbClr val="E857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52398293-6DF1-3943-B970-47D4B85ED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6882" y="1913611"/>
            <a:ext cx="4573465" cy="37749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16224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BFDA836-28E7-0443-A13A-BF0D63809831}"/>
              </a:ext>
            </a:extLst>
          </p:cNvPr>
          <p:cNvSpPr/>
          <p:nvPr userDrawn="1"/>
        </p:nvSpPr>
        <p:spPr>
          <a:xfrm>
            <a:off x="7764301" y="2358449"/>
            <a:ext cx="2478906" cy="1190342"/>
          </a:xfrm>
          <a:prstGeom prst="roundRect">
            <a:avLst/>
          </a:prstGeom>
          <a:solidFill>
            <a:srgbClr val="E8572E"/>
          </a:solidFill>
          <a:ln>
            <a:solidFill>
              <a:srgbClr val="E85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572E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9DBDD51-D453-F045-89E4-69DB4AC1D618}"/>
              </a:ext>
            </a:extLst>
          </p:cNvPr>
          <p:cNvSpPr/>
          <p:nvPr userDrawn="1"/>
        </p:nvSpPr>
        <p:spPr>
          <a:xfrm>
            <a:off x="4851171" y="4371431"/>
            <a:ext cx="2478906" cy="1190342"/>
          </a:xfrm>
          <a:prstGeom prst="roundRect">
            <a:avLst/>
          </a:prstGeom>
          <a:solidFill>
            <a:srgbClr val="E8572E"/>
          </a:solidFill>
          <a:ln>
            <a:solidFill>
              <a:srgbClr val="E85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572E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F00C2B-FB71-CD42-8B67-4853CA7C0D5C}"/>
              </a:ext>
            </a:extLst>
          </p:cNvPr>
          <p:cNvSpPr/>
          <p:nvPr userDrawn="1"/>
        </p:nvSpPr>
        <p:spPr>
          <a:xfrm>
            <a:off x="2006438" y="2358449"/>
            <a:ext cx="2478906" cy="1190342"/>
          </a:xfrm>
          <a:prstGeom prst="roundRect">
            <a:avLst/>
          </a:prstGeom>
          <a:solidFill>
            <a:srgbClr val="E8572E"/>
          </a:solidFill>
          <a:ln>
            <a:solidFill>
              <a:srgbClr val="E85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572E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21CED3-FB08-4F46-89AA-E169C51743F2}"/>
              </a:ext>
            </a:extLst>
          </p:cNvPr>
          <p:cNvGrpSpPr/>
          <p:nvPr userDrawn="1"/>
        </p:nvGrpSpPr>
        <p:grpSpPr>
          <a:xfrm>
            <a:off x="1999450" y="1933875"/>
            <a:ext cx="8182349" cy="4060641"/>
            <a:chOff x="1999450" y="1876723"/>
            <a:chExt cx="8182349" cy="4060641"/>
          </a:xfrm>
        </p:grpSpPr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724AD432-4CC3-AF48-B273-C805A4359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9450" y="3897873"/>
              <a:ext cx="2253684" cy="2039491"/>
            </a:xfrm>
            <a:prstGeom prst="rect">
              <a:avLst/>
            </a:prstGeom>
          </p:spPr>
        </p:pic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FCA36DBC-17FA-3E4F-B9F0-F144E97AC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7815" y="1876723"/>
              <a:ext cx="2253684" cy="2039491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9ADF5EBD-D210-FA40-B2AA-1509A7EB0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8115" y="3897873"/>
              <a:ext cx="2253684" cy="2039491"/>
            </a:xfrm>
            <a:prstGeom prst="rect">
              <a:avLst/>
            </a:prstGeom>
          </p:spPr>
        </p:pic>
      </p:grpSp>
      <p:sp>
        <p:nvSpPr>
          <p:cNvPr id="30" name="Title Placeholder 1">
            <a:extLst>
              <a:ext uri="{FF2B5EF4-FFF2-40B4-BE49-F238E27FC236}">
                <a16:creationId xmlns:a16="http://schemas.microsoft.com/office/drawing/2014/main" id="{B6470BD0-C87D-3F43-87A4-D880BFF5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A07041EA-0DC1-2E4B-9991-D203A42E11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815D9A62-9731-884D-A6BD-AA354E1E33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6438" y="2478968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2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B858D202-2A2C-9242-9835-7868FBEEE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6438" y="2973239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79526E9-9110-5E4C-9491-CD3754B55F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64301" y="2478968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2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52175C15-AFE6-D149-AF69-46F0DB5554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4301" y="2973239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42852E40-0E8F-B644-93BA-86137EF33F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1171" y="4490034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2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0427A496-C5F5-E04A-A712-D7CBB124BF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51171" y="4984305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DEB10F19-6F1F-5F49-A19B-A421E3AC31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5031" y="4433602"/>
            <a:ext cx="2478906" cy="649523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3FC6ACF5-C717-FD4C-BCE1-0E8E56445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5031" y="5083126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1334547C-EB2B-7C4A-BEA8-63BEC352EE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88063" y="4433602"/>
            <a:ext cx="2478906" cy="649523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3F1E881D-E5A9-5643-B776-2715C42FE3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88063" y="5083126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A17B6482-B911-364B-A60A-A1420FE46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49938" y="2434796"/>
            <a:ext cx="2478906" cy="649523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78F9DC86-C640-9440-B964-DAFB333E21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49938" y="3084320"/>
            <a:ext cx="2478906" cy="486578"/>
          </a:xfrm>
        </p:spPr>
        <p:txBody>
          <a:bodyPr>
            <a:noAutofit/>
          </a:bodyPr>
          <a:lstStyle>
            <a:lvl1pPr marL="0" indent="0" algn="ctr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573678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9A8C-28D0-466D-902E-2BFD96BD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B46E1425-DA7D-EF4A-8D65-CC68E373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377560AC-3617-744A-9773-944ECB57D8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3" name="Google Shape;1298;p182">
            <a:extLst>
              <a:ext uri="{FF2B5EF4-FFF2-40B4-BE49-F238E27FC236}">
                <a16:creationId xmlns:a16="http://schemas.microsoft.com/office/drawing/2014/main" id="{ECF44156-9DB1-1B48-9EAA-DC92FA25C593}"/>
              </a:ext>
            </a:extLst>
          </p:cNvPr>
          <p:cNvSpPr/>
          <p:nvPr userDrawn="1"/>
        </p:nvSpPr>
        <p:spPr>
          <a:xfrm>
            <a:off x="1179176" y="1900985"/>
            <a:ext cx="3198389" cy="1963772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Google Shape;1298;p182">
            <a:extLst>
              <a:ext uri="{FF2B5EF4-FFF2-40B4-BE49-F238E27FC236}">
                <a16:creationId xmlns:a16="http://schemas.microsoft.com/office/drawing/2014/main" id="{B3C8B110-ED85-124D-9393-2CDF6AC88B7B}"/>
              </a:ext>
            </a:extLst>
          </p:cNvPr>
          <p:cNvSpPr/>
          <p:nvPr userDrawn="1"/>
        </p:nvSpPr>
        <p:spPr>
          <a:xfrm>
            <a:off x="4496806" y="1900985"/>
            <a:ext cx="3198389" cy="1963772"/>
          </a:xfrm>
          <a:prstGeom prst="rect">
            <a:avLst/>
          </a:prstGeom>
          <a:solidFill>
            <a:srgbClr val="558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Google Shape;1298;p182">
            <a:extLst>
              <a:ext uri="{FF2B5EF4-FFF2-40B4-BE49-F238E27FC236}">
                <a16:creationId xmlns:a16="http://schemas.microsoft.com/office/drawing/2014/main" id="{784CF1DF-733C-054C-9BED-5C0E8C85FE62}"/>
              </a:ext>
            </a:extLst>
          </p:cNvPr>
          <p:cNvSpPr/>
          <p:nvPr userDrawn="1"/>
        </p:nvSpPr>
        <p:spPr>
          <a:xfrm>
            <a:off x="7814436" y="1900985"/>
            <a:ext cx="3198389" cy="1963772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Google Shape;1298;p182">
            <a:extLst>
              <a:ext uri="{FF2B5EF4-FFF2-40B4-BE49-F238E27FC236}">
                <a16:creationId xmlns:a16="http://schemas.microsoft.com/office/drawing/2014/main" id="{2F5AB6B8-4161-0840-ADA2-5726AFFC7171}"/>
              </a:ext>
            </a:extLst>
          </p:cNvPr>
          <p:cNvSpPr/>
          <p:nvPr userDrawn="1"/>
        </p:nvSpPr>
        <p:spPr>
          <a:xfrm>
            <a:off x="1179176" y="3973066"/>
            <a:ext cx="3198389" cy="1963772"/>
          </a:xfrm>
          <a:prstGeom prst="rect">
            <a:avLst/>
          </a:prstGeom>
          <a:solidFill>
            <a:srgbClr val="558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Google Shape;1298;p182">
            <a:extLst>
              <a:ext uri="{FF2B5EF4-FFF2-40B4-BE49-F238E27FC236}">
                <a16:creationId xmlns:a16="http://schemas.microsoft.com/office/drawing/2014/main" id="{1A8F0E2F-325D-1748-B1A6-65E8E55FFD2F}"/>
              </a:ext>
            </a:extLst>
          </p:cNvPr>
          <p:cNvSpPr/>
          <p:nvPr userDrawn="1"/>
        </p:nvSpPr>
        <p:spPr>
          <a:xfrm>
            <a:off x="4496806" y="3973066"/>
            <a:ext cx="3198389" cy="1963772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oogle Shape;1298;p182">
            <a:extLst>
              <a:ext uri="{FF2B5EF4-FFF2-40B4-BE49-F238E27FC236}">
                <a16:creationId xmlns:a16="http://schemas.microsoft.com/office/drawing/2014/main" id="{2072EEA9-3E82-C748-A9AD-0366B132E36E}"/>
              </a:ext>
            </a:extLst>
          </p:cNvPr>
          <p:cNvSpPr/>
          <p:nvPr userDrawn="1"/>
        </p:nvSpPr>
        <p:spPr>
          <a:xfrm>
            <a:off x="7814436" y="3973066"/>
            <a:ext cx="3198389" cy="1963772"/>
          </a:xfrm>
          <a:prstGeom prst="rect">
            <a:avLst/>
          </a:prstGeom>
          <a:solidFill>
            <a:srgbClr val="558B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8572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4612DAB9-D4AB-2946-BB30-1951EA2CC09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79175" y="2320336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0" name="Text Placeholder 33">
            <a:extLst>
              <a:ext uri="{FF2B5EF4-FFF2-40B4-BE49-F238E27FC236}">
                <a16:creationId xmlns:a16="http://schemas.microsoft.com/office/drawing/2014/main" id="{BEDF6CE4-D5F6-E141-912E-99222120FD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79175" y="3167059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08B2277A-BD76-9B4E-A5C5-34A83482C2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79175" y="4384027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2" name="Text Placeholder 33">
            <a:extLst>
              <a:ext uri="{FF2B5EF4-FFF2-40B4-BE49-F238E27FC236}">
                <a16:creationId xmlns:a16="http://schemas.microsoft.com/office/drawing/2014/main" id="{412BE436-7989-F74E-88C0-E5FF57976A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9175" y="5230750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3" name="Text Placeholder 33">
            <a:extLst>
              <a:ext uri="{FF2B5EF4-FFF2-40B4-BE49-F238E27FC236}">
                <a16:creationId xmlns:a16="http://schemas.microsoft.com/office/drawing/2014/main" id="{C9E48F44-9746-8B46-AAE0-7CB6D68ECF4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96805" y="2320336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4" name="Text Placeholder 33">
            <a:extLst>
              <a:ext uri="{FF2B5EF4-FFF2-40B4-BE49-F238E27FC236}">
                <a16:creationId xmlns:a16="http://schemas.microsoft.com/office/drawing/2014/main" id="{B0C2E85C-BDF9-D649-B22C-02D840F74FE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96805" y="3167059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B0501651-FC4A-C745-9DA1-3FFD202A8F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96805" y="4384027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96E2EF3C-662B-0543-9CD4-3A5A888C1F3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96805" y="5230750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7" name="Text Placeholder 33">
            <a:extLst>
              <a:ext uri="{FF2B5EF4-FFF2-40B4-BE49-F238E27FC236}">
                <a16:creationId xmlns:a16="http://schemas.microsoft.com/office/drawing/2014/main" id="{20B77B8B-71D5-BE4A-9125-48720056109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14434" y="2320336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8" name="Text Placeholder 33">
            <a:extLst>
              <a:ext uri="{FF2B5EF4-FFF2-40B4-BE49-F238E27FC236}">
                <a16:creationId xmlns:a16="http://schemas.microsoft.com/office/drawing/2014/main" id="{A7F6EA99-0EFF-8D4B-A4D1-EF8E7B7030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14434" y="3167059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59" name="Text Placeholder 33">
            <a:extLst>
              <a:ext uri="{FF2B5EF4-FFF2-40B4-BE49-F238E27FC236}">
                <a16:creationId xmlns:a16="http://schemas.microsoft.com/office/drawing/2014/main" id="{72E9125E-92DC-0846-AC30-9C8C4E4D9C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14434" y="4384027"/>
            <a:ext cx="3198390" cy="8961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60" name="Text Placeholder 33">
            <a:extLst>
              <a:ext uri="{FF2B5EF4-FFF2-40B4-BE49-F238E27FC236}">
                <a16:creationId xmlns:a16="http://schemas.microsoft.com/office/drawing/2014/main" id="{8DD5BA35-0396-4C48-B9E6-3190CE258F8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14434" y="5230750"/>
            <a:ext cx="3198390" cy="270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13629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9A8C-28D0-466D-902E-2BFD96BD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D31653-ED36-FA4B-87F3-244340BBF363}"/>
              </a:ext>
            </a:extLst>
          </p:cNvPr>
          <p:cNvSpPr/>
          <p:nvPr userDrawn="1"/>
        </p:nvSpPr>
        <p:spPr>
          <a:xfrm>
            <a:off x="5997398" y="4063738"/>
            <a:ext cx="2236071" cy="1575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A5C57F-3697-DF4E-85D4-CCAB1BE8C4AF}"/>
              </a:ext>
            </a:extLst>
          </p:cNvPr>
          <p:cNvSpPr/>
          <p:nvPr userDrawn="1"/>
        </p:nvSpPr>
        <p:spPr>
          <a:xfrm>
            <a:off x="3661096" y="4063738"/>
            <a:ext cx="2236071" cy="1575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92FAE-02F1-4F42-BBAF-16B51EB8554D}"/>
              </a:ext>
            </a:extLst>
          </p:cNvPr>
          <p:cNvSpPr/>
          <p:nvPr userDrawn="1"/>
        </p:nvSpPr>
        <p:spPr>
          <a:xfrm>
            <a:off x="1324794" y="4063739"/>
            <a:ext cx="2236071" cy="1575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3454E-A4A3-294A-BE9A-035C14156A7D}"/>
              </a:ext>
            </a:extLst>
          </p:cNvPr>
          <p:cNvSpPr/>
          <p:nvPr userDrawn="1"/>
        </p:nvSpPr>
        <p:spPr>
          <a:xfrm>
            <a:off x="1318931" y="2395437"/>
            <a:ext cx="9222320" cy="15801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05D79A-E3DC-404D-84EB-2527B15520E9}"/>
              </a:ext>
            </a:extLst>
          </p:cNvPr>
          <p:cNvSpPr/>
          <p:nvPr userDrawn="1"/>
        </p:nvSpPr>
        <p:spPr>
          <a:xfrm>
            <a:off x="8333701" y="4063738"/>
            <a:ext cx="2207550" cy="1575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B46E1425-DA7D-EF4A-8D65-CC68E373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377560AC-3617-744A-9773-944ECB57D8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DB4407-0FBC-7142-8B6E-14577A84A107}"/>
              </a:ext>
            </a:extLst>
          </p:cNvPr>
          <p:cNvSpPr/>
          <p:nvPr userDrawn="1"/>
        </p:nvSpPr>
        <p:spPr>
          <a:xfrm>
            <a:off x="1318931" y="1850015"/>
            <a:ext cx="9222318" cy="461266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5E7D5B6C-B905-954A-82CE-2A188D79A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8930" y="1872870"/>
            <a:ext cx="9222319" cy="42940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40666C8D-8842-C642-8450-21535AF8E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930" y="4278035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E24CC1D8-804E-124E-9B30-37712A6F2B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8930" y="5124758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99CEC1B3-7CC0-B44B-A4CF-E96FF6B5B8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5232" y="4278035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79B6BA25-CE81-3344-B1A7-FC76A5E530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55232" y="5124758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F1FDBFD1-0BAC-1F48-BF83-2F86970B96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85670" y="4278035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E1B44617-EB05-084E-8D5B-EBDF73837A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85670" y="5124758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6B5AE508-939B-4D42-A020-6F8DBA5B0C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33700" y="4278035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1AC298-563C-D447-A9C5-0BEA6E2324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33700" y="5124758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6BB32393-FC1D-E845-993C-401B863940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3700" y="2630467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0EA8D381-2D62-C74A-AEA1-07B59ED272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33700" y="3477190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96C6F9C0-0DAF-A64E-A2CA-EB888E5451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85670" y="2630728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8" name="Text Placeholder 33">
            <a:extLst>
              <a:ext uri="{FF2B5EF4-FFF2-40B4-BE49-F238E27FC236}">
                <a16:creationId xmlns:a16="http://schemas.microsoft.com/office/drawing/2014/main" id="{1136C49B-BEC5-6440-953D-F80FCDCAF0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85670" y="3477451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4D9ED0AC-82F5-A64E-B78A-7535D16B8C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34145" y="2630728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0" name="Text Placeholder 33">
            <a:extLst>
              <a:ext uri="{FF2B5EF4-FFF2-40B4-BE49-F238E27FC236}">
                <a16:creationId xmlns:a16="http://schemas.microsoft.com/office/drawing/2014/main" id="{8DD9CAFE-AB31-8D41-85AD-A0A9316019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34145" y="3477451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B451C8A3-CB47-3046-B700-3C6A2D562E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82620" y="2630728"/>
            <a:ext cx="2236071" cy="896150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2" name="Text Placeholder 33">
            <a:extLst>
              <a:ext uri="{FF2B5EF4-FFF2-40B4-BE49-F238E27FC236}">
                <a16:creationId xmlns:a16="http://schemas.microsoft.com/office/drawing/2014/main" id="{C2ED885E-3C6E-2643-9C8B-F38D6F51B77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82620" y="3477451"/>
            <a:ext cx="2236071" cy="270074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58414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9A8C-28D0-466D-902E-2BFD96BD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27250DB-AA09-5E47-8CB8-5F8090D50DED}"/>
              </a:ext>
            </a:extLst>
          </p:cNvPr>
          <p:cNvSpPr/>
          <p:nvPr userDrawn="1"/>
        </p:nvSpPr>
        <p:spPr>
          <a:xfrm>
            <a:off x="5068923" y="4848015"/>
            <a:ext cx="2267050" cy="1212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ED86B4-556F-8C46-A86E-E1FB8F5B7339}"/>
              </a:ext>
            </a:extLst>
          </p:cNvPr>
          <p:cNvSpPr/>
          <p:nvPr userDrawn="1"/>
        </p:nvSpPr>
        <p:spPr>
          <a:xfrm>
            <a:off x="7437594" y="4848015"/>
            <a:ext cx="2238133" cy="1212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583F45D-7685-CE43-A6AB-F9E891D708DF}"/>
              </a:ext>
            </a:extLst>
          </p:cNvPr>
          <p:cNvSpPr/>
          <p:nvPr userDrawn="1"/>
        </p:nvSpPr>
        <p:spPr>
          <a:xfrm>
            <a:off x="5068923" y="3559808"/>
            <a:ext cx="2267050" cy="1212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612B4E-925D-484C-AC7C-9F2E652DFD73}"/>
              </a:ext>
            </a:extLst>
          </p:cNvPr>
          <p:cNvSpPr/>
          <p:nvPr userDrawn="1"/>
        </p:nvSpPr>
        <p:spPr>
          <a:xfrm>
            <a:off x="7437594" y="3559808"/>
            <a:ext cx="2238133" cy="1212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24CD08B-92EB-A94D-9E90-EC028F11E976}"/>
              </a:ext>
            </a:extLst>
          </p:cNvPr>
          <p:cNvSpPr/>
          <p:nvPr userDrawn="1"/>
        </p:nvSpPr>
        <p:spPr>
          <a:xfrm>
            <a:off x="5072192" y="2264562"/>
            <a:ext cx="2267050" cy="1212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A345DC-BD76-EA4C-B5B7-053F71A7B31E}"/>
              </a:ext>
            </a:extLst>
          </p:cNvPr>
          <p:cNvSpPr/>
          <p:nvPr userDrawn="1"/>
        </p:nvSpPr>
        <p:spPr>
          <a:xfrm>
            <a:off x="7437594" y="2264562"/>
            <a:ext cx="2238133" cy="1212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B6AB103-7C30-F948-A6AD-59429F3EA260}"/>
              </a:ext>
            </a:extLst>
          </p:cNvPr>
          <p:cNvSpPr/>
          <p:nvPr/>
        </p:nvSpPr>
        <p:spPr>
          <a:xfrm>
            <a:off x="5068923" y="1647369"/>
            <a:ext cx="2267050" cy="51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AAA92E6-C24F-DE4C-A2DD-75CFF8CD6B84}"/>
              </a:ext>
            </a:extLst>
          </p:cNvPr>
          <p:cNvSpPr/>
          <p:nvPr/>
        </p:nvSpPr>
        <p:spPr>
          <a:xfrm>
            <a:off x="7442952" y="1647369"/>
            <a:ext cx="2232776" cy="51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FDD8700-5F4F-7045-8F85-0E927E5C6B14}"/>
              </a:ext>
            </a:extLst>
          </p:cNvPr>
          <p:cNvSpPr/>
          <p:nvPr/>
        </p:nvSpPr>
        <p:spPr>
          <a:xfrm>
            <a:off x="1985364" y="3559808"/>
            <a:ext cx="2267050" cy="1212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25F465-6896-FA47-A0CF-D9077C80CB9C}"/>
              </a:ext>
            </a:extLst>
          </p:cNvPr>
          <p:cNvSpPr/>
          <p:nvPr/>
        </p:nvSpPr>
        <p:spPr>
          <a:xfrm>
            <a:off x="1985364" y="2961673"/>
            <a:ext cx="2267050" cy="511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itle Placeholder 1">
            <a:extLst>
              <a:ext uri="{FF2B5EF4-FFF2-40B4-BE49-F238E27FC236}">
                <a16:creationId xmlns:a16="http://schemas.microsoft.com/office/drawing/2014/main" id="{26ABA92E-748A-2642-925F-954569A53C0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5EA426A0-168A-454A-8F1E-C504EAA0AD12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77" name="Text Placeholder 33">
            <a:extLst>
              <a:ext uri="{FF2B5EF4-FFF2-40B4-BE49-F238E27FC236}">
                <a16:creationId xmlns:a16="http://schemas.microsoft.com/office/drawing/2014/main" id="{B4AB74E6-ABB7-DA41-BE48-3C3EF66DD6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0205" y="3019367"/>
            <a:ext cx="2267053" cy="45336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 / Logo</a:t>
            </a:r>
          </a:p>
        </p:txBody>
      </p:sp>
      <p:sp>
        <p:nvSpPr>
          <p:cNvPr id="78" name="Text Placeholder 33">
            <a:extLst>
              <a:ext uri="{FF2B5EF4-FFF2-40B4-BE49-F238E27FC236}">
                <a16:creationId xmlns:a16="http://schemas.microsoft.com/office/drawing/2014/main" id="{D5E406F9-C32A-E94C-A6FC-5984945DA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0205" y="3559808"/>
            <a:ext cx="2267053" cy="511060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79" name="Text Placeholder 33">
            <a:extLst>
              <a:ext uri="{FF2B5EF4-FFF2-40B4-BE49-F238E27FC236}">
                <a16:creationId xmlns:a16="http://schemas.microsoft.com/office/drawing/2014/main" id="{311A2998-33EE-D043-9072-3131E6BD44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0205" y="4070867"/>
            <a:ext cx="2267053" cy="38529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0" name="Text Placeholder 33">
            <a:extLst>
              <a:ext uri="{FF2B5EF4-FFF2-40B4-BE49-F238E27FC236}">
                <a16:creationId xmlns:a16="http://schemas.microsoft.com/office/drawing/2014/main" id="{9867AD2E-BA48-D447-A61A-D9E6CC3E06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0205" y="4458045"/>
            <a:ext cx="2267053" cy="314573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2" name="Text Placeholder 33">
            <a:extLst>
              <a:ext uri="{FF2B5EF4-FFF2-40B4-BE49-F238E27FC236}">
                <a16:creationId xmlns:a16="http://schemas.microsoft.com/office/drawing/2014/main" id="{FE5C0FEE-EEDE-E344-96EB-A7CB1973E9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8923" y="1691563"/>
            <a:ext cx="2267053" cy="45336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 / Logo</a:t>
            </a:r>
          </a:p>
        </p:txBody>
      </p:sp>
      <p:sp>
        <p:nvSpPr>
          <p:cNvPr id="83" name="Text Placeholder 33">
            <a:extLst>
              <a:ext uri="{FF2B5EF4-FFF2-40B4-BE49-F238E27FC236}">
                <a16:creationId xmlns:a16="http://schemas.microsoft.com/office/drawing/2014/main" id="{5E5E7F5C-3FA9-8D4C-BF4F-E40E32F2EB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37594" y="1691563"/>
            <a:ext cx="2267053" cy="453366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 / Logo</a:t>
            </a:r>
          </a:p>
        </p:txBody>
      </p:sp>
      <p:sp>
        <p:nvSpPr>
          <p:cNvPr id="84" name="Text Placeholder 33">
            <a:extLst>
              <a:ext uri="{FF2B5EF4-FFF2-40B4-BE49-F238E27FC236}">
                <a16:creationId xmlns:a16="http://schemas.microsoft.com/office/drawing/2014/main" id="{6A58C2EB-A7AA-2749-BC40-AB8C8B0CFC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8920" y="3559808"/>
            <a:ext cx="2267053" cy="511060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5" name="Text Placeholder 33">
            <a:extLst>
              <a:ext uri="{FF2B5EF4-FFF2-40B4-BE49-F238E27FC236}">
                <a16:creationId xmlns:a16="http://schemas.microsoft.com/office/drawing/2014/main" id="{F5978390-7C2C-2A42-8344-02674A8150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8920" y="4070867"/>
            <a:ext cx="2267053" cy="38529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6" name="Text Placeholder 33">
            <a:extLst>
              <a:ext uri="{FF2B5EF4-FFF2-40B4-BE49-F238E27FC236}">
                <a16:creationId xmlns:a16="http://schemas.microsoft.com/office/drawing/2014/main" id="{52CAA920-82B5-EA42-BE96-F062158EF3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8920" y="4458045"/>
            <a:ext cx="2267053" cy="314573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7" name="Text Placeholder 33">
            <a:extLst>
              <a:ext uri="{FF2B5EF4-FFF2-40B4-BE49-F238E27FC236}">
                <a16:creationId xmlns:a16="http://schemas.microsoft.com/office/drawing/2014/main" id="{59ADE95F-B425-9244-85AB-6258FAC8D5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7594" y="3559808"/>
            <a:ext cx="2267053" cy="511060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8" name="Text Placeholder 33">
            <a:extLst>
              <a:ext uri="{FF2B5EF4-FFF2-40B4-BE49-F238E27FC236}">
                <a16:creationId xmlns:a16="http://schemas.microsoft.com/office/drawing/2014/main" id="{64C3F8FC-EACE-6B45-9743-C5AF8BAB42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37594" y="4070867"/>
            <a:ext cx="2267053" cy="38529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89" name="Text Placeholder 33">
            <a:extLst>
              <a:ext uri="{FF2B5EF4-FFF2-40B4-BE49-F238E27FC236}">
                <a16:creationId xmlns:a16="http://schemas.microsoft.com/office/drawing/2014/main" id="{CC9E0D99-A3A0-7743-B2AA-B43A166D21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37594" y="4458045"/>
            <a:ext cx="2267053" cy="314573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0" name="Text Placeholder 33">
            <a:extLst>
              <a:ext uri="{FF2B5EF4-FFF2-40B4-BE49-F238E27FC236}">
                <a16:creationId xmlns:a16="http://schemas.microsoft.com/office/drawing/2014/main" id="{FDA75E5A-F7FF-AE43-996A-A8D3D2B118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68920" y="2266442"/>
            <a:ext cx="2267053" cy="511060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1" name="Text Placeholder 33">
            <a:extLst>
              <a:ext uri="{FF2B5EF4-FFF2-40B4-BE49-F238E27FC236}">
                <a16:creationId xmlns:a16="http://schemas.microsoft.com/office/drawing/2014/main" id="{CE81EB2F-A1E0-9B4D-BF95-8BC3D09EFF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68920" y="2777501"/>
            <a:ext cx="2267053" cy="38529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2" name="Text Placeholder 33">
            <a:extLst>
              <a:ext uri="{FF2B5EF4-FFF2-40B4-BE49-F238E27FC236}">
                <a16:creationId xmlns:a16="http://schemas.microsoft.com/office/drawing/2014/main" id="{4E2E9CA6-18A9-9F42-88A8-FD16EFDF27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68920" y="3164679"/>
            <a:ext cx="2267053" cy="314573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3" name="Text Placeholder 33">
            <a:extLst>
              <a:ext uri="{FF2B5EF4-FFF2-40B4-BE49-F238E27FC236}">
                <a16:creationId xmlns:a16="http://schemas.microsoft.com/office/drawing/2014/main" id="{720D6096-8AB6-0C40-BB2F-E61688DC6D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37594" y="2266442"/>
            <a:ext cx="2267053" cy="511060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4" name="Text Placeholder 33">
            <a:extLst>
              <a:ext uri="{FF2B5EF4-FFF2-40B4-BE49-F238E27FC236}">
                <a16:creationId xmlns:a16="http://schemas.microsoft.com/office/drawing/2014/main" id="{28E64FD1-48C4-C744-B044-C96B1D734AC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37594" y="2777501"/>
            <a:ext cx="2267053" cy="38529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5" name="Text Placeholder 33">
            <a:extLst>
              <a:ext uri="{FF2B5EF4-FFF2-40B4-BE49-F238E27FC236}">
                <a16:creationId xmlns:a16="http://schemas.microsoft.com/office/drawing/2014/main" id="{BA8C7497-9A87-7747-8DC3-A9481F3832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37594" y="3164679"/>
            <a:ext cx="2267053" cy="314573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6" name="Text Placeholder 33">
            <a:extLst>
              <a:ext uri="{FF2B5EF4-FFF2-40B4-BE49-F238E27FC236}">
                <a16:creationId xmlns:a16="http://schemas.microsoft.com/office/drawing/2014/main" id="{0D09A356-E1B1-A94F-BD1D-47C4955681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68920" y="4848015"/>
            <a:ext cx="2267053" cy="511060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7" name="Text Placeholder 33">
            <a:extLst>
              <a:ext uri="{FF2B5EF4-FFF2-40B4-BE49-F238E27FC236}">
                <a16:creationId xmlns:a16="http://schemas.microsoft.com/office/drawing/2014/main" id="{D0808710-BA3B-6840-8DC8-7BC5FE26D30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68920" y="5359074"/>
            <a:ext cx="2267053" cy="38529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8" name="Text Placeholder 33">
            <a:extLst>
              <a:ext uri="{FF2B5EF4-FFF2-40B4-BE49-F238E27FC236}">
                <a16:creationId xmlns:a16="http://schemas.microsoft.com/office/drawing/2014/main" id="{49F039DB-9203-084B-93B9-3C603C662C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68920" y="5746252"/>
            <a:ext cx="2267053" cy="314573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99" name="Text Placeholder 33">
            <a:extLst>
              <a:ext uri="{FF2B5EF4-FFF2-40B4-BE49-F238E27FC236}">
                <a16:creationId xmlns:a16="http://schemas.microsoft.com/office/drawing/2014/main" id="{F2FA8755-C812-8E45-B3BB-7B53188A3B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37594" y="4848015"/>
            <a:ext cx="2267053" cy="511060"/>
          </a:xfrm>
        </p:spPr>
        <p:txBody>
          <a:bodyPr>
            <a:noAutofit/>
          </a:bodyPr>
          <a:lstStyle>
            <a:lvl1pPr marL="0" indent="0" algn="ctr">
              <a:buNone/>
              <a:defRPr sz="35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00" name="Text Placeholder 33">
            <a:extLst>
              <a:ext uri="{FF2B5EF4-FFF2-40B4-BE49-F238E27FC236}">
                <a16:creationId xmlns:a16="http://schemas.microsoft.com/office/drawing/2014/main" id="{53340F5F-073A-6348-9BAE-38CCC81A9A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37594" y="5359074"/>
            <a:ext cx="2267053" cy="38529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01" name="Text Placeholder 33">
            <a:extLst>
              <a:ext uri="{FF2B5EF4-FFF2-40B4-BE49-F238E27FC236}">
                <a16:creationId xmlns:a16="http://schemas.microsoft.com/office/drawing/2014/main" id="{93C160E8-B7F2-F14C-B764-551A27C448B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37594" y="5746252"/>
            <a:ext cx="2267053" cy="314573"/>
          </a:xfrm>
        </p:spPr>
        <p:txBody>
          <a:bodyPr>
            <a:noAutofit/>
          </a:bodyPr>
          <a:lstStyle>
            <a:lvl1pPr marL="0" indent="0" algn="ctr">
              <a:buNone/>
              <a:defRPr sz="1000" b="0">
                <a:solidFill>
                  <a:srgbClr val="153C6A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45" name="Title Placeholder 1">
            <a:extLst>
              <a:ext uri="{FF2B5EF4-FFF2-40B4-BE49-F238E27FC236}">
                <a16:creationId xmlns:a16="http://schemas.microsoft.com/office/drawing/2014/main" id="{D171FE9A-0B2B-004C-8AED-4E0D839C4933}"/>
              </a:ext>
            </a:extLst>
          </p:cNvPr>
          <p:cNvSpPr txBox="1">
            <a:spLocks/>
          </p:cNvSpPr>
          <p:nvPr userDrawn="1"/>
        </p:nvSpPr>
        <p:spPr>
          <a:xfrm>
            <a:off x="4247258" y="3554649"/>
            <a:ext cx="821662" cy="1217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4500" dirty="0"/>
              <a:t>=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60019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eader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2863B6-8ECF-824A-85F8-1CE0059A622F}"/>
              </a:ext>
            </a:extLst>
          </p:cNvPr>
          <p:cNvSpPr/>
          <p:nvPr userDrawn="1"/>
        </p:nvSpPr>
        <p:spPr>
          <a:xfrm>
            <a:off x="-1" y="1725514"/>
            <a:ext cx="12296503" cy="513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7" name="Image 9">
            <a:extLst>
              <a:ext uri="{FF2B5EF4-FFF2-40B4-BE49-F238E27FC236}">
                <a16:creationId xmlns:a16="http://schemas.microsoft.com/office/drawing/2014/main" id="{9370E17D-8404-3647-96AD-3D568FFBF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7404" y="261162"/>
            <a:ext cx="540539" cy="720717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1D5659D-C2BC-934B-A843-0450FE59F89A}"/>
              </a:ext>
            </a:extLst>
          </p:cNvPr>
          <p:cNvSpPr txBox="1">
            <a:spLocks/>
          </p:cNvSpPr>
          <p:nvPr userDrawn="1"/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153C6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Click To Add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0A192DCD-AD42-7D46-B46F-9ABAF51C0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C8DD2B7-F18D-6D48-8438-8FD20C56BF22}"/>
              </a:ext>
            </a:extLst>
          </p:cNvPr>
          <p:cNvSpPr/>
          <p:nvPr userDrawn="1"/>
        </p:nvSpPr>
        <p:spPr>
          <a:xfrm rot="16200000">
            <a:off x="11341761" y="5903259"/>
            <a:ext cx="779929" cy="1129553"/>
          </a:xfrm>
          <a:prstGeom prst="rtTriangle">
            <a:avLst/>
          </a:prstGeom>
          <a:solidFill>
            <a:srgbClr val="153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031273FB-54AF-2B4D-9DAF-68AD2B475D94}"/>
              </a:ext>
            </a:extLst>
          </p:cNvPr>
          <p:cNvSpPr txBox="1">
            <a:spLocks/>
          </p:cNvSpPr>
          <p:nvPr userDrawn="1"/>
        </p:nvSpPr>
        <p:spPr>
          <a:xfrm>
            <a:off x="11165497" y="6451655"/>
            <a:ext cx="1002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B00A38-BBF3-874C-BBEF-2F7946F9341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r 2 Diagrams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9A8C-28D0-466D-902E-2BFD96BD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4" name="Title Placeholder 1">
            <a:extLst>
              <a:ext uri="{FF2B5EF4-FFF2-40B4-BE49-F238E27FC236}">
                <a16:creationId xmlns:a16="http://schemas.microsoft.com/office/drawing/2014/main" id="{26ABA92E-748A-2642-925F-954569A53C0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5EA426A0-168A-454A-8F1E-C504EAA0AD12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5" name="Chart Placeholder 3">
            <a:extLst>
              <a:ext uri="{FF2B5EF4-FFF2-40B4-BE49-F238E27FC236}">
                <a16:creationId xmlns:a16="http://schemas.microsoft.com/office/drawing/2014/main" id="{501273A0-628F-0346-B67D-2D21EE79B37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933248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Chart Placeholder 3">
            <a:extLst>
              <a:ext uri="{FF2B5EF4-FFF2-40B4-BE49-F238E27FC236}">
                <a16:creationId xmlns:a16="http://schemas.microsoft.com/office/drawing/2014/main" id="{DAD77FC7-9764-0D44-B441-A7D0F9432C1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16712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B80F021B-4185-AC45-8FCA-58DB85BABB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3248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04903C5F-BFA0-584F-A367-AC603A84BA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6711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9551767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r 2 Diagrams/Chart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9A8C-28D0-466D-902E-2BFD96BD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4" name="Title Placeholder 1">
            <a:extLst>
              <a:ext uri="{FF2B5EF4-FFF2-40B4-BE49-F238E27FC236}">
                <a16:creationId xmlns:a16="http://schemas.microsoft.com/office/drawing/2014/main" id="{26ABA92E-748A-2642-925F-954569A53C0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5EA426A0-168A-454A-8F1E-C504EAA0AD12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5" name="Chart Placeholder 3">
            <a:extLst>
              <a:ext uri="{FF2B5EF4-FFF2-40B4-BE49-F238E27FC236}">
                <a16:creationId xmlns:a16="http://schemas.microsoft.com/office/drawing/2014/main" id="{501273A0-628F-0346-B67D-2D21EE79B37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933248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Chart Placeholder 3">
            <a:extLst>
              <a:ext uri="{FF2B5EF4-FFF2-40B4-BE49-F238E27FC236}">
                <a16:creationId xmlns:a16="http://schemas.microsoft.com/office/drawing/2014/main" id="{DAD77FC7-9764-0D44-B441-A7D0F9432C1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16712" y="1819370"/>
            <a:ext cx="3889375" cy="37705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Text Placeholder 33">
            <a:extLst>
              <a:ext uri="{FF2B5EF4-FFF2-40B4-BE49-F238E27FC236}">
                <a16:creationId xmlns:a16="http://schemas.microsoft.com/office/drawing/2014/main" id="{B80F021B-4185-AC45-8FCA-58DB85BABB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3248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49" name="Text Placeholder 33">
            <a:extLst>
              <a:ext uri="{FF2B5EF4-FFF2-40B4-BE49-F238E27FC236}">
                <a16:creationId xmlns:a16="http://schemas.microsoft.com/office/drawing/2014/main" id="{04903C5F-BFA0-584F-A367-AC603A84BA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6711" y="5751935"/>
            <a:ext cx="3889375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pic>
        <p:nvPicPr>
          <p:cNvPr id="9" name="Image 25">
            <a:extLst>
              <a:ext uri="{FF2B5EF4-FFF2-40B4-BE49-F238E27FC236}">
                <a16:creationId xmlns:a16="http://schemas.microsoft.com/office/drawing/2014/main" id="{024E3495-0881-C244-B895-EF76F342A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236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gram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9A8C-28D0-466D-902E-2BFD96BD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4" name="Title Placeholder 1">
            <a:extLst>
              <a:ext uri="{FF2B5EF4-FFF2-40B4-BE49-F238E27FC236}">
                <a16:creationId xmlns:a16="http://schemas.microsoft.com/office/drawing/2014/main" id="{26ABA92E-748A-2642-925F-954569A53C0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75" name="Text Placeholder 33">
            <a:extLst>
              <a:ext uri="{FF2B5EF4-FFF2-40B4-BE49-F238E27FC236}">
                <a16:creationId xmlns:a16="http://schemas.microsoft.com/office/drawing/2014/main" id="{5EA426A0-168A-454A-8F1E-C504EAA0AD12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50" name="Chart Placeholder 3">
            <a:extLst>
              <a:ext uri="{FF2B5EF4-FFF2-40B4-BE49-F238E27FC236}">
                <a16:creationId xmlns:a16="http://schemas.microsoft.com/office/drawing/2014/main" id="{D4D34E18-6D14-BE4D-9D11-5AABB7B84D7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375962" y="1894786"/>
            <a:ext cx="9573716" cy="33653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Text Placeholder 33">
            <a:extLst>
              <a:ext uri="{FF2B5EF4-FFF2-40B4-BE49-F238E27FC236}">
                <a16:creationId xmlns:a16="http://schemas.microsoft.com/office/drawing/2014/main" id="{949354E8-B851-DA48-ACDC-1938AFC3D1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6362" y="5425924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41305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9A8C-28D0-466D-902E-2BFD96BD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1" name="Title Placeholder 1">
            <a:extLst>
              <a:ext uri="{FF2B5EF4-FFF2-40B4-BE49-F238E27FC236}">
                <a16:creationId xmlns:a16="http://schemas.microsoft.com/office/drawing/2014/main" id="{0EEBAA73-76FA-C84D-9CE3-478D044F2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2" name="Text Placeholder 33">
            <a:extLst>
              <a:ext uri="{FF2B5EF4-FFF2-40B4-BE49-F238E27FC236}">
                <a16:creationId xmlns:a16="http://schemas.microsoft.com/office/drawing/2014/main" id="{AC7CD113-4A85-924F-8E47-B2004EF586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13" name="Text Placeholder 33">
            <a:extLst>
              <a:ext uri="{FF2B5EF4-FFF2-40B4-BE49-F238E27FC236}">
                <a16:creationId xmlns:a16="http://schemas.microsoft.com/office/drawing/2014/main" id="{99AD2E00-8C23-694D-A6D3-A8093193D7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362" y="1789385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14" name="Text Placeholder 33">
            <a:extLst>
              <a:ext uri="{FF2B5EF4-FFF2-40B4-BE49-F238E27FC236}">
                <a16:creationId xmlns:a16="http://schemas.microsoft.com/office/drawing/2014/main" id="{FB44D1DD-73F2-6448-A9F0-35EA18422E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6362" y="2308369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15" name="Text Placeholder 33">
            <a:extLst>
              <a:ext uri="{FF2B5EF4-FFF2-40B4-BE49-F238E27FC236}">
                <a16:creationId xmlns:a16="http://schemas.microsoft.com/office/drawing/2014/main" id="{F4DB8748-FFCB-9241-BF11-9D11BFAD82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6362" y="2827353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16" name="Text Placeholder 33">
            <a:extLst>
              <a:ext uri="{FF2B5EF4-FFF2-40B4-BE49-F238E27FC236}">
                <a16:creationId xmlns:a16="http://schemas.microsoft.com/office/drawing/2014/main" id="{7D4C1B7D-51F3-AD41-B038-37724C64E9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6362" y="3346337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17" name="Text Placeholder 33">
            <a:extLst>
              <a:ext uri="{FF2B5EF4-FFF2-40B4-BE49-F238E27FC236}">
                <a16:creationId xmlns:a16="http://schemas.microsoft.com/office/drawing/2014/main" id="{39387278-D666-7248-9162-3D2E1E8B25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5961" y="3865321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18" name="Text Placeholder 33">
            <a:extLst>
              <a:ext uri="{FF2B5EF4-FFF2-40B4-BE49-F238E27FC236}">
                <a16:creationId xmlns:a16="http://schemas.microsoft.com/office/drawing/2014/main" id="{7D264C51-A3E2-3E4D-8043-A262ED56F7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75961" y="4384305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19" name="Text Placeholder 33">
            <a:extLst>
              <a:ext uri="{FF2B5EF4-FFF2-40B4-BE49-F238E27FC236}">
                <a16:creationId xmlns:a16="http://schemas.microsoft.com/office/drawing/2014/main" id="{5023284E-C565-4649-8475-548DC21378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5961" y="4927456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0" name="Text Placeholder 33">
            <a:extLst>
              <a:ext uri="{FF2B5EF4-FFF2-40B4-BE49-F238E27FC236}">
                <a16:creationId xmlns:a16="http://schemas.microsoft.com/office/drawing/2014/main" id="{071143D6-A22F-B14B-B493-811382E00A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5961" y="5446440"/>
            <a:ext cx="2404805" cy="418356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1" name="Text Placeholder 33">
            <a:extLst>
              <a:ext uri="{FF2B5EF4-FFF2-40B4-BE49-F238E27FC236}">
                <a16:creationId xmlns:a16="http://schemas.microsoft.com/office/drawing/2014/main" id="{8ED2E147-119E-714A-A058-80FD749147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05378" y="1789385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2" name="Text Placeholder 33">
            <a:extLst>
              <a:ext uri="{FF2B5EF4-FFF2-40B4-BE49-F238E27FC236}">
                <a16:creationId xmlns:a16="http://schemas.microsoft.com/office/drawing/2014/main" id="{96F69F81-CA8F-8A4E-90FE-060C205689A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05378" y="2308369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3" name="Text Placeholder 33">
            <a:extLst>
              <a:ext uri="{FF2B5EF4-FFF2-40B4-BE49-F238E27FC236}">
                <a16:creationId xmlns:a16="http://schemas.microsoft.com/office/drawing/2014/main" id="{2F65F507-C383-4C4B-B5CD-E1DB5C21F6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05378" y="2827353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4" name="Text Placeholder 33">
            <a:extLst>
              <a:ext uri="{FF2B5EF4-FFF2-40B4-BE49-F238E27FC236}">
                <a16:creationId xmlns:a16="http://schemas.microsoft.com/office/drawing/2014/main" id="{F14919D5-04BF-E140-A024-AA37B0FB63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5378" y="3346337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5" name="Text Placeholder 33">
            <a:extLst>
              <a:ext uri="{FF2B5EF4-FFF2-40B4-BE49-F238E27FC236}">
                <a16:creationId xmlns:a16="http://schemas.microsoft.com/office/drawing/2014/main" id="{362E11A3-22D0-C046-A847-5A81C8C9CE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04977" y="3865321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6" name="Text Placeholder 33">
            <a:extLst>
              <a:ext uri="{FF2B5EF4-FFF2-40B4-BE49-F238E27FC236}">
                <a16:creationId xmlns:a16="http://schemas.microsoft.com/office/drawing/2014/main" id="{2DA050EF-DC95-4E49-A0CC-5A72DAF2C7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04977" y="4384305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7" name="Text Placeholder 33">
            <a:extLst>
              <a:ext uri="{FF2B5EF4-FFF2-40B4-BE49-F238E27FC236}">
                <a16:creationId xmlns:a16="http://schemas.microsoft.com/office/drawing/2014/main" id="{C58CA864-195C-C14F-8203-EBB034E6D8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4977" y="4927456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  <p:sp>
        <p:nvSpPr>
          <p:cNvPr id="128" name="Text Placeholder 33">
            <a:extLst>
              <a:ext uri="{FF2B5EF4-FFF2-40B4-BE49-F238E27FC236}">
                <a16:creationId xmlns:a16="http://schemas.microsoft.com/office/drawing/2014/main" id="{BCA9A8AA-2F0C-0D44-A97F-6C841FE462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04977" y="5446440"/>
            <a:ext cx="7044701" cy="41835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325511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0D7E47-FAC8-D44B-B991-021A453D9C95}"/>
              </a:ext>
            </a:extLst>
          </p:cNvPr>
          <p:cNvSpPr/>
          <p:nvPr userDrawn="1"/>
        </p:nvSpPr>
        <p:spPr>
          <a:xfrm>
            <a:off x="8449056" y="4441205"/>
            <a:ext cx="2666644" cy="1004252"/>
          </a:xfrm>
          <a:prstGeom prst="rect">
            <a:avLst/>
          </a:prstGeom>
          <a:solidFill>
            <a:srgbClr val="E85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14A9C1A6-1EBE-6249-A661-C6E50BE9BE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147" y="2129051"/>
            <a:ext cx="3491196" cy="3316406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C126FE-E843-C04F-B5B9-E8C5089BF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889" y="2900149"/>
            <a:ext cx="2883545" cy="1860810"/>
          </a:xfrm>
          <a:prstGeom prst="rect">
            <a:avLst/>
          </a:prstGeom>
        </p:spPr>
      </p:pic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4D1E8B2A-2761-7747-9A91-9F1E9D51F46D}"/>
              </a:ext>
            </a:extLst>
          </p:cNvPr>
          <p:cNvSpPr txBox="1">
            <a:spLocks/>
          </p:cNvSpPr>
          <p:nvPr userDrawn="1"/>
        </p:nvSpPr>
        <p:spPr>
          <a:xfrm>
            <a:off x="1375961" y="2125068"/>
            <a:ext cx="2820324" cy="925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/>
              <a:t>To create a new blank page with just the heading and page number click on this button at the top of your screen. 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7BD25BFC-74CD-3C42-9A15-597740434F1F}"/>
              </a:ext>
            </a:extLst>
          </p:cNvPr>
          <p:cNvSpPr txBox="1">
            <a:spLocks/>
          </p:cNvSpPr>
          <p:nvPr userDrawn="1"/>
        </p:nvSpPr>
        <p:spPr>
          <a:xfrm>
            <a:off x="1375961" y="4909211"/>
            <a:ext cx="2718250" cy="925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srgbClr val="E8572E"/>
                </a:solidFill>
              </a:rPr>
              <a:t>To choose one of the alternative pages from the template click on the drop down arrow next to the new slide button.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A60CD8B-101F-EE4C-8733-1B0FC46ABC22}"/>
              </a:ext>
            </a:extLst>
          </p:cNvPr>
          <p:cNvCxnSpPr/>
          <p:nvPr userDrawn="1"/>
        </p:nvCxnSpPr>
        <p:spPr>
          <a:xfrm>
            <a:off x="1848870" y="2756848"/>
            <a:ext cx="648269" cy="672152"/>
          </a:xfrm>
          <a:prstGeom prst="straightConnector1">
            <a:avLst/>
          </a:prstGeom>
          <a:ln>
            <a:solidFill>
              <a:srgbClr val="183A6A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0AED13-DE59-7041-A299-8DF3CE42388B}"/>
              </a:ext>
            </a:extLst>
          </p:cNvPr>
          <p:cNvCxnSpPr/>
          <p:nvPr userDrawn="1"/>
        </p:nvCxnSpPr>
        <p:spPr>
          <a:xfrm flipV="1">
            <a:off x="3104465" y="3732663"/>
            <a:ext cx="0" cy="1176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782B50A7-ABF6-ED41-A3BC-97D28128568D}"/>
              </a:ext>
            </a:extLst>
          </p:cNvPr>
          <p:cNvSpPr txBox="1">
            <a:spLocks/>
          </p:cNvSpPr>
          <p:nvPr userDrawn="1"/>
        </p:nvSpPr>
        <p:spPr>
          <a:xfrm>
            <a:off x="8520564" y="2121085"/>
            <a:ext cx="2595136" cy="925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srgbClr val="E8572E"/>
                </a:solidFill>
              </a:rPr>
              <a:t>All the page options pop out and you can scroll through to choose the right template page for your slide.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ACAB61B-B631-9844-857F-4F98DF3CB8A4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7222" y="2388358"/>
            <a:ext cx="2113343" cy="1139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061167B8-14AC-694F-BF9A-443D17E02A87}"/>
              </a:ext>
            </a:extLst>
          </p:cNvPr>
          <p:cNvSpPr txBox="1">
            <a:spLocks/>
          </p:cNvSpPr>
          <p:nvPr userDrawn="1"/>
        </p:nvSpPr>
        <p:spPr>
          <a:xfrm>
            <a:off x="8520564" y="3281145"/>
            <a:ext cx="2595136" cy="9252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srgbClr val="183A6A"/>
                </a:solidFill>
              </a:rPr>
              <a:t>The template pages include front and back pages, a ‘Questions’ slide and a ‘Thank you’ slide and options to have Aimie on the slides too.</a:t>
            </a:r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B815BAC3-6449-A544-B2B1-A8000F8FC9F3}"/>
              </a:ext>
            </a:extLst>
          </p:cNvPr>
          <p:cNvSpPr txBox="1">
            <a:spLocks/>
          </p:cNvSpPr>
          <p:nvPr userDrawn="1"/>
        </p:nvSpPr>
        <p:spPr>
          <a:xfrm>
            <a:off x="8449056" y="4441205"/>
            <a:ext cx="2666644" cy="10118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schemeClr val="bg1"/>
                </a:solidFill>
              </a:rPr>
              <a:t>The font used is Arial so please use this for consistency. And when resizing an image, drag from a corner to stop from stretching the image.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162DDB-0BAD-C34D-AD7A-AFF047C9A6B6}"/>
              </a:ext>
            </a:extLst>
          </p:cNvPr>
          <p:cNvSpPr txBox="1"/>
          <p:nvPr userDrawn="1"/>
        </p:nvSpPr>
        <p:spPr>
          <a:xfrm>
            <a:off x="1375961" y="243886"/>
            <a:ext cx="9574118" cy="55955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spcBef>
                <a:spcPts val="500"/>
              </a:spcBef>
            </a:pPr>
            <a:r>
              <a:rPr lang="en-US" sz="2800" b="1" dirty="0">
                <a:solidFill>
                  <a:srgbClr val="153C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this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E12119-374A-0E4E-9EE9-12366FAA9641}"/>
              </a:ext>
            </a:extLst>
          </p:cNvPr>
          <p:cNvSpPr txBox="1"/>
          <p:nvPr userDrawn="1"/>
        </p:nvSpPr>
        <p:spPr>
          <a:xfrm>
            <a:off x="1375961" y="759656"/>
            <a:ext cx="9574118" cy="55955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2000" b="1" dirty="0">
                <a:solidFill>
                  <a:srgbClr val="E857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these steps below: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ED72AF3-EA22-7048-B608-7D2C2540A2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1" y="284546"/>
            <a:ext cx="507115" cy="676154"/>
          </a:xfrm>
          <a:prstGeom prst="rect">
            <a:avLst/>
          </a:prstGeom>
        </p:spPr>
      </p:pic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9835AE2-F2D8-5B4F-B326-04365EE90A50}"/>
              </a:ext>
            </a:extLst>
          </p:cNvPr>
          <p:cNvSpPr txBox="1">
            <a:spLocks/>
          </p:cNvSpPr>
          <p:nvPr userDrawn="1"/>
        </p:nvSpPr>
        <p:spPr>
          <a:xfrm>
            <a:off x="4038600" y="6498019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Sidetrade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2020 - Confidential</a:t>
            </a:r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5304A09E-C1F5-A448-9610-CFB69547EAD6}"/>
              </a:ext>
            </a:extLst>
          </p:cNvPr>
          <p:cNvSpPr txBox="1">
            <a:spLocks/>
          </p:cNvSpPr>
          <p:nvPr userDrawn="1"/>
        </p:nvSpPr>
        <p:spPr>
          <a:xfrm>
            <a:off x="1427567" y="1335796"/>
            <a:ext cx="10046274" cy="838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>
                <a:solidFill>
                  <a:srgbClr val="193C6B"/>
                </a:solidFill>
              </a:rPr>
              <a:t>FIRST -  Go to File / Save as Template and save this onto your computer. </a:t>
            </a:r>
          </a:p>
          <a:p>
            <a:r>
              <a:rPr lang="en-GB" sz="1600" b="0" dirty="0">
                <a:solidFill>
                  <a:srgbClr val="193C6B"/>
                </a:solidFill>
              </a:rPr>
              <a:t>THEN - Go to File / New from Template / Click on ‘New’ icon, and the ‘Personal’ tab to launch the template</a:t>
            </a:r>
          </a:p>
        </p:txBody>
      </p:sp>
    </p:spTree>
    <p:extLst>
      <p:ext uri="{BB962C8B-B14F-4D97-AF65-F5344CB8AC3E}">
        <p14:creationId xmlns:p14="http://schemas.microsoft.com/office/powerpoint/2010/main" val="256805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Only +Aim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D3A4D32A-B8DE-BA44-AC71-82AE9FFE06E3}"/>
              </a:ext>
            </a:extLst>
          </p:cNvPr>
          <p:cNvSpPr txBox="1">
            <a:spLocks/>
          </p:cNvSpPr>
          <p:nvPr userDrawn="1"/>
        </p:nvSpPr>
        <p:spPr>
          <a:xfrm>
            <a:off x="1375961" y="284060"/>
            <a:ext cx="9574118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500"/>
              </a:spcBef>
            </a:pPr>
            <a:endParaRPr lang="en-US" b="1" dirty="0">
              <a:solidFill>
                <a:srgbClr val="153C6A"/>
              </a:solidFill>
            </a:endParaRPr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43A9427B-1988-8B43-BDD6-01BE28DF41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5961" y="280377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7A514957-6C43-B14B-A7D7-CFECEC2A2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6362" y="759656"/>
            <a:ext cx="9573717" cy="486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E8572E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C30F0821-F21D-C041-AAD3-B1060033B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878" y="3694319"/>
            <a:ext cx="1013670" cy="2723114"/>
          </a:xfrm>
          <a:prstGeom prst="rect">
            <a:avLst/>
          </a:prstGeom>
          <a:effectLst>
            <a:outerShdw blurRad="114300" dir="8100000" sx="16000" sy="16000" kx="12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66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E0B998-42C1-9142-8D49-66CAC99722A3}"/>
              </a:ext>
            </a:extLst>
          </p:cNvPr>
          <p:cNvSpPr/>
          <p:nvPr userDrawn="1"/>
        </p:nvSpPr>
        <p:spPr>
          <a:xfrm>
            <a:off x="0" y="4983139"/>
            <a:ext cx="12192000" cy="187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02AD6-5235-E640-968E-139C76FA1A55}"/>
              </a:ext>
            </a:extLst>
          </p:cNvPr>
          <p:cNvSpPr/>
          <p:nvPr userDrawn="1"/>
        </p:nvSpPr>
        <p:spPr>
          <a:xfrm>
            <a:off x="0" y="-1"/>
            <a:ext cx="12192000" cy="187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1A99B9-DF4B-F943-885E-A914C7C564E2}"/>
              </a:ext>
            </a:extLst>
          </p:cNvPr>
          <p:cNvSpPr/>
          <p:nvPr userDrawn="1"/>
        </p:nvSpPr>
        <p:spPr>
          <a:xfrm>
            <a:off x="0" y="1874861"/>
            <a:ext cx="12192000" cy="3108277"/>
          </a:xfrm>
          <a:prstGeom prst="rect">
            <a:avLst/>
          </a:prstGeom>
          <a:solidFill>
            <a:srgbClr val="F5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C5626A-524E-594C-B285-C10603334062}"/>
              </a:ext>
            </a:extLst>
          </p:cNvPr>
          <p:cNvSpPr/>
          <p:nvPr userDrawn="1"/>
        </p:nvSpPr>
        <p:spPr>
          <a:xfrm>
            <a:off x="0" y="2129051"/>
            <a:ext cx="12192000" cy="2599898"/>
          </a:xfrm>
          <a:prstGeom prst="rect">
            <a:avLst/>
          </a:prstGeom>
          <a:solidFill>
            <a:srgbClr val="18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D859BEEB-A07C-354D-9894-F688BC8A0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9"/>
          <a:stretch/>
        </p:blipFill>
        <p:spPr>
          <a:xfrm>
            <a:off x="0" y="1360569"/>
            <a:ext cx="3684895" cy="4331229"/>
          </a:xfrm>
          <a:prstGeom prst="rect">
            <a:avLst/>
          </a:prstGeom>
        </p:spPr>
      </p:pic>
      <p:pic>
        <p:nvPicPr>
          <p:cNvPr id="15" name="Image 10">
            <a:extLst>
              <a:ext uri="{FF2B5EF4-FFF2-40B4-BE49-F238E27FC236}">
                <a16:creationId xmlns:a16="http://schemas.microsoft.com/office/drawing/2014/main" id="{73BFD256-7677-5B4F-9CB0-4D9F264562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615" y="3843338"/>
            <a:ext cx="2201646" cy="538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C3D6FD-12A2-D64D-AC35-AD0A1B1ACBB6}"/>
              </a:ext>
            </a:extLst>
          </p:cNvPr>
          <p:cNvSpPr txBox="1"/>
          <p:nvPr userDrawn="1"/>
        </p:nvSpPr>
        <p:spPr>
          <a:xfrm>
            <a:off x="3589492" y="1827606"/>
            <a:ext cx="7483892" cy="25998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ts val="500"/>
              </a:spcBef>
            </a:pPr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8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EE0B998-42C1-9142-8D49-66CAC99722A3}"/>
              </a:ext>
            </a:extLst>
          </p:cNvPr>
          <p:cNvSpPr/>
          <p:nvPr userDrawn="1"/>
        </p:nvSpPr>
        <p:spPr>
          <a:xfrm>
            <a:off x="0" y="4983139"/>
            <a:ext cx="12192000" cy="187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202AD6-5235-E640-968E-139C76FA1A55}"/>
              </a:ext>
            </a:extLst>
          </p:cNvPr>
          <p:cNvSpPr/>
          <p:nvPr userDrawn="1"/>
        </p:nvSpPr>
        <p:spPr>
          <a:xfrm>
            <a:off x="0" y="0"/>
            <a:ext cx="12192000" cy="1874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1A99B9-DF4B-F943-885E-A914C7C564E2}"/>
              </a:ext>
            </a:extLst>
          </p:cNvPr>
          <p:cNvSpPr/>
          <p:nvPr userDrawn="1"/>
        </p:nvSpPr>
        <p:spPr>
          <a:xfrm>
            <a:off x="0" y="1874861"/>
            <a:ext cx="12192000" cy="3108277"/>
          </a:xfrm>
          <a:prstGeom prst="rect">
            <a:avLst/>
          </a:prstGeom>
          <a:solidFill>
            <a:srgbClr val="F56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C5626A-524E-594C-B285-C10603334062}"/>
              </a:ext>
            </a:extLst>
          </p:cNvPr>
          <p:cNvSpPr/>
          <p:nvPr userDrawn="1"/>
        </p:nvSpPr>
        <p:spPr>
          <a:xfrm>
            <a:off x="0" y="2129051"/>
            <a:ext cx="12192000" cy="2599898"/>
          </a:xfrm>
          <a:prstGeom prst="rect">
            <a:avLst/>
          </a:prstGeom>
          <a:solidFill>
            <a:srgbClr val="183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D859BEEB-A07C-354D-9894-F688BC8A0E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9"/>
          <a:stretch/>
        </p:blipFill>
        <p:spPr>
          <a:xfrm>
            <a:off x="0" y="1360569"/>
            <a:ext cx="3684895" cy="4331229"/>
          </a:xfrm>
          <a:prstGeom prst="rect">
            <a:avLst/>
          </a:prstGeom>
        </p:spPr>
      </p:pic>
      <p:pic>
        <p:nvPicPr>
          <p:cNvPr id="15" name="Image 10">
            <a:extLst>
              <a:ext uri="{FF2B5EF4-FFF2-40B4-BE49-F238E27FC236}">
                <a16:creationId xmlns:a16="http://schemas.microsoft.com/office/drawing/2014/main" id="{73BFD256-7677-5B4F-9CB0-4D9F264562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615" y="3843338"/>
            <a:ext cx="2201646" cy="538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C3D6FD-12A2-D64D-AC35-AD0A1B1ACBB6}"/>
              </a:ext>
            </a:extLst>
          </p:cNvPr>
          <p:cNvSpPr txBox="1"/>
          <p:nvPr userDrawn="1"/>
        </p:nvSpPr>
        <p:spPr>
          <a:xfrm>
            <a:off x="3589492" y="1827606"/>
            <a:ext cx="7483892" cy="25998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ts val="500"/>
              </a:spcBef>
            </a:pPr>
            <a:r>
              <a:rPr lang="en-GB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8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13C027-7B9F-6F49-8889-63424B0F4D30}"/>
              </a:ext>
            </a:extLst>
          </p:cNvPr>
          <p:cNvSpPr/>
          <p:nvPr userDrawn="1"/>
        </p:nvSpPr>
        <p:spPr>
          <a:xfrm>
            <a:off x="3855436" y="5204201"/>
            <a:ext cx="4481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www.sidetrade.com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 10">
            <a:extLst>
              <a:ext uri="{FF2B5EF4-FFF2-40B4-BE49-F238E27FC236}">
                <a16:creationId xmlns:a16="http://schemas.microsoft.com/office/drawing/2014/main" id="{9CBA1D98-3450-8545-9141-76E86F8F9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00" y="2468905"/>
            <a:ext cx="3600000" cy="88043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F5F0D4C-DED4-D745-8BC2-508E117FE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8575" y="3660076"/>
            <a:ext cx="3154850" cy="352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Name</a:t>
            </a:r>
            <a:endParaRPr lang="en-US" dirty="0"/>
          </a:p>
        </p:txBody>
      </p:sp>
      <p:sp>
        <p:nvSpPr>
          <p:cNvPr id="5" name="Text Placeholder 33">
            <a:extLst>
              <a:ext uri="{FF2B5EF4-FFF2-40B4-BE49-F238E27FC236}">
                <a16:creationId xmlns:a16="http://schemas.microsoft.com/office/drawing/2014/main" id="{C3FE1D3F-7730-B449-A744-8C18497CA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8776" y="4040176"/>
            <a:ext cx="3154449" cy="278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E86A1F81-FD79-2D4C-8489-E5ABEF3FF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8776" y="4581130"/>
            <a:ext cx="3154449" cy="2783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rgbClr val="E8572E"/>
                </a:solidFill>
              </a:defRPr>
            </a:lvl1pPr>
          </a:lstStyle>
          <a:p>
            <a:pPr lvl="0"/>
            <a:r>
              <a:rPr lang="en-GB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8931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5">
            <a:extLst>
              <a:ext uri="{FF2B5EF4-FFF2-40B4-BE49-F238E27FC236}">
                <a16:creationId xmlns:a16="http://schemas.microsoft.com/office/drawing/2014/main" id="{F59558AD-1BCD-E84C-A8A2-6A1E6113B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E022109-AC24-4739-99DE-05261CC8F71E}"/>
              </a:ext>
            </a:extLst>
          </p:cNvPr>
          <p:cNvSpPr txBox="1">
            <a:spLocks/>
          </p:cNvSpPr>
          <p:nvPr userDrawn="1"/>
        </p:nvSpPr>
        <p:spPr>
          <a:xfrm>
            <a:off x="4038600" y="6498019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alpha val="34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Sidetrade 2021 - Copyright</a:t>
            </a:r>
          </a:p>
        </p:txBody>
      </p:sp>
    </p:spTree>
    <p:extLst>
      <p:ext uri="{BB962C8B-B14F-4D97-AF65-F5344CB8AC3E}">
        <p14:creationId xmlns:p14="http://schemas.microsoft.com/office/powerpoint/2010/main" val="27009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752" r:id="rId3"/>
    <p:sldLayoutId id="2147483793" r:id="rId4"/>
    <p:sldLayoutId id="2147483796" r:id="rId5"/>
    <p:sldLayoutId id="2147483795" r:id="rId6"/>
    <p:sldLayoutId id="2147483791" r:id="rId7"/>
    <p:sldLayoutId id="2147483792" r:id="rId8"/>
    <p:sldLayoutId id="2147483807" r:id="rId9"/>
    <p:sldLayoutId id="2147483753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193C6B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6C7CCF68-2443-574E-AC5B-83B5A0D30A9A}"/>
              </a:ext>
            </a:extLst>
          </p:cNvPr>
          <p:cNvSpPr/>
          <p:nvPr userDrawn="1"/>
        </p:nvSpPr>
        <p:spPr>
          <a:xfrm rot="16200000">
            <a:off x="11237259" y="5903259"/>
            <a:ext cx="779929" cy="1129553"/>
          </a:xfrm>
          <a:prstGeom prst="rtTriangle">
            <a:avLst/>
          </a:prstGeom>
          <a:solidFill>
            <a:srgbClr val="153C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E8EEB2FB-12AB-9242-976C-E0B3F5BD00A5}"/>
              </a:ext>
            </a:extLst>
          </p:cNvPr>
          <p:cNvSpPr txBox="1">
            <a:spLocks/>
          </p:cNvSpPr>
          <p:nvPr userDrawn="1"/>
        </p:nvSpPr>
        <p:spPr>
          <a:xfrm>
            <a:off x="11060995" y="6451655"/>
            <a:ext cx="1002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B00A38-BBF3-874C-BBEF-2F7946F93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F2CB2B-E05E-2C4E-9BE1-8F3D865863FB}"/>
              </a:ext>
            </a:extLst>
          </p:cNvPr>
          <p:cNvSpPr txBox="1">
            <a:spLocks/>
          </p:cNvSpPr>
          <p:nvPr userDrawn="1"/>
        </p:nvSpPr>
        <p:spPr>
          <a:xfrm>
            <a:off x="4038600" y="6498019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Sidetrade 2021 - Copyright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C54FEE-73E8-6740-BAB8-AE319AA6B5D1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1" y="284546"/>
            <a:ext cx="507115" cy="67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1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87" r:id="rId2"/>
    <p:sldLayoutId id="2147483801" r:id="rId3"/>
    <p:sldLayoutId id="2147483798" r:id="rId4"/>
    <p:sldLayoutId id="2147483786" r:id="rId5"/>
    <p:sldLayoutId id="2147483774" r:id="rId6"/>
    <p:sldLayoutId id="2147483765" r:id="rId7"/>
    <p:sldLayoutId id="2147483763" r:id="rId8"/>
    <p:sldLayoutId id="2147483778" r:id="rId9"/>
    <p:sldLayoutId id="2147483756" r:id="rId10"/>
    <p:sldLayoutId id="2147483761" r:id="rId11"/>
    <p:sldLayoutId id="2147483764" r:id="rId12"/>
    <p:sldLayoutId id="2147483762" r:id="rId13"/>
    <p:sldLayoutId id="2147483757" r:id="rId14"/>
    <p:sldLayoutId id="2147483766" r:id="rId15"/>
    <p:sldLayoutId id="2147483759" r:id="rId16"/>
    <p:sldLayoutId id="2147483806" r:id="rId17"/>
    <p:sldLayoutId id="2147483772" r:id="rId18"/>
    <p:sldLayoutId id="2147483805" r:id="rId19"/>
    <p:sldLayoutId id="2147483760" r:id="rId20"/>
    <p:sldLayoutId id="2147483776" r:id="rId21"/>
    <p:sldLayoutId id="2147483771" r:id="rId22"/>
    <p:sldLayoutId id="2147483773" r:id="rId23"/>
    <p:sldLayoutId id="2147483767" r:id="rId24"/>
    <p:sldLayoutId id="2147483808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53C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193C6B"/>
        </a:buClr>
        <a:buFont typeface="Arial" panose="020B0604020202020204" pitchFamily="34" charset="0"/>
        <a:buChar char="•"/>
        <a:defRPr sz="24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5">
            <a:extLst>
              <a:ext uri="{FF2B5EF4-FFF2-40B4-BE49-F238E27FC236}">
                <a16:creationId xmlns:a16="http://schemas.microsoft.com/office/drawing/2014/main" id="{F59558AD-1BCD-E84C-A8A2-6A1E6113B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7298" y="-32893"/>
            <a:ext cx="12329298" cy="689089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C69CC-365D-BC4C-9DBC-B9D3E1C9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559" y="378331"/>
            <a:ext cx="9574118" cy="486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71DC0-88AC-3246-ACFA-0F630757517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91" y="284546"/>
            <a:ext cx="503424" cy="671232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CA462A-0751-4844-9146-5B9EDB96A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1908" y="1825625"/>
            <a:ext cx="95767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AD7108E-6D3F-C34C-83CB-BDF4DD221B2A}"/>
              </a:ext>
            </a:extLst>
          </p:cNvPr>
          <p:cNvSpPr/>
          <p:nvPr userDrawn="1"/>
        </p:nvSpPr>
        <p:spPr>
          <a:xfrm rot="16200000">
            <a:off x="11235807" y="5903258"/>
            <a:ext cx="779929" cy="1129553"/>
          </a:xfrm>
          <a:prstGeom prst="rtTriangle">
            <a:avLst/>
          </a:prstGeom>
          <a:solidFill>
            <a:srgbClr val="E85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E8EEB2FB-12AB-9242-976C-E0B3F5BD00A5}"/>
              </a:ext>
            </a:extLst>
          </p:cNvPr>
          <p:cNvSpPr txBox="1">
            <a:spLocks/>
          </p:cNvSpPr>
          <p:nvPr userDrawn="1"/>
        </p:nvSpPr>
        <p:spPr>
          <a:xfrm>
            <a:off x="11060995" y="6451655"/>
            <a:ext cx="1002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B00A38-BBF3-874C-BBEF-2F7946F9341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F2CB2B-E05E-2C4E-9BE1-8F3D865863FB}"/>
              </a:ext>
            </a:extLst>
          </p:cNvPr>
          <p:cNvSpPr txBox="1">
            <a:spLocks/>
          </p:cNvSpPr>
          <p:nvPr userDrawn="1"/>
        </p:nvSpPr>
        <p:spPr>
          <a:xfrm>
            <a:off x="4038600" y="6498019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alpha val="34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Sidetrade 2021 -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945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738" r:id="rId3"/>
    <p:sldLayoutId id="2147483775" r:id="rId4"/>
    <p:sldLayoutId id="2147483788" r:id="rId5"/>
    <p:sldLayoutId id="2147483789" r:id="rId6"/>
    <p:sldLayoutId id="2147483741" r:id="rId7"/>
    <p:sldLayoutId id="2147483744" r:id="rId8"/>
    <p:sldLayoutId id="2147483745" r:id="rId9"/>
    <p:sldLayoutId id="2147483754" r:id="rId10"/>
    <p:sldLayoutId id="2147483739" r:id="rId11"/>
    <p:sldLayoutId id="2147483770" r:id="rId12"/>
    <p:sldLayoutId id="2147483748" r:id="rId13"/>
    <p:sldLayoutId id="2147483768" r:id="rId14"/>
    <p:sldLayoutId id="2147483777" r:id="rId15"/>
    <p:sldLayoutId id="2147483769" r:id="rId16"/>
    <p:sldLayoutId id="2147483747" r:id="rId17"/>
    <p:sldLayoutId id="2147483746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193C6B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4">
            <a:extLst>
              <a:ext uri="{FF2B5EF4-FFF2-40B4-BE49-F238E27FC236}">
                <a16:creationId xmlns:a16="http://schemas.microsoft.com/office/drawing/2014/main" id="{E8EEB2FB-12AB-9242-976C-E0B3F5BD00A5}"/>
              </a:ext>
            </a:extLst>
          </p:cNvPr>
          <p:cNvSpPr txBox="1">
            <a:spLocks/>
          </p:cNvSpPr>
          <p:nvPr userDrawn="1"/>
        </p:nvSpPr>
        <p:spPr>
          <a:xfrm>
            <a:off x="11060995" y="6451655"/>
            <a:ext cx="1002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B00A38-BBF3-874C-BBEF-2F7946F9341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9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53C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193C6B"/>
        </a:buClr>
        <a:buFont typeface="Arial" panose="020B0604020202020204" pitchFamily="34" charset="0"/>
        <a:buChar char="•"/>
        <a:defRPr sz="24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153C6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forms.office.com/Pages/ResponsePage.aspx?id=IdxcOuX3vUOEQxU8VEOxbgt4vlUxJw1CjdYNQWKguU5UQzVHSlFBVkgzNzJJOU85UktJWU9PVTFaUC4u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tmm@sidetrade.com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D650738E-07FD-4FD3-9A0E-B2BEE01F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941" y="3009016"/>
            <a:ext cx="9756000" cy="839969"/>
          </a:xfrm>
        </p:spPr>
        <p:txBody>
          <a:bodyPr/>
          <a:lstStyle/>
          <a:p>
            <a:r>
              <a:rPr lang="fr-FR" dirty="0"/>
              <a:t>Catalogue d’offres de service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6615F58-4202-4779-A4FF-B557B96033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0083" y="4156110"/>
            <a:ext cx="9573717" cy="486578"/>
          </a:xfrm>
        </p:spPr>
        <p:txBody>
          <a:bodyPr anchor="ctr"/>
          <a:lstStyle/>
          <a:p>
            <a:r>
              <a:rPr lang="fr-FR" sz="3600" dirty="0"/>
              <a:t>TMM</a:t>
            </a:r>
          </a:p>
        </p:txBody>
      </p:sp>
    </p:spTree>
    <p:extLst>
      <p:ext uri="{BB962C8B-B14F-4D97-AF65-F5344CB8AC3E}">
        <p14:creationId xmlns:p14="http://schemas.microsoft.com/office/powerpoint/2010/main" val="142059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67B8339-3BC2-4173-92BA-7CCFDA1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Formations basées sur les profils utilisateurs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1D1927E-BD88-488B-9395-5F54F3D69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Dans Sales &amp; Marketing</a:t>
            </a:r>
          </a:p>
        </p:txBody>
      </p:sp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A3CA7E2D-11A1-4D1A-83D2-F109D76E1C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3478" y="1933950"/>
            <a:ext cx="2590411" cy="1409655"/>
          </a:xfrm>
        </p:spPr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53CC26-47D6-4E11-B021-0E89FC5F8C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4BEF544-389E-4632-9FAD-711D4BB9B3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443" y="5054090"/>
            <a:ext cx="3261674" cy="1260000"/>
          </a:xfrm>
        </p:spPr>
        <p:txBody>
          <a:bodyPr anchor="t"/>
          <a:lstStyle/>
          <a:p>
            <a:r>
              <a:rPr lang="en-US" dirty="0"/>
              <a:t>Gérer des campagnes d’engagement et des listes clients, </a:t>
            </a:r>
            <a:r>
              <a:rPr lang="en-US" dirty="0" err="1"/>
              <a:t>repérer</a:t>
            </a:r>
            <a:r>
              <a:rPr lang="en-US" dirty="0"/>
              <a:t> de nouvelles opportunités commerciales venant de clients existants</a:t>
            </a:r>
            <a:endParaRPr lang="fr-FR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3BC12145-5035-4E9B-8F2A-D8536410AA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66216" y="5054090"/>
            <a:ext cx="3261674" cy="1260000"/>
          </a:xfrm>
        </p:spPr>
        <p:txBody>
          <a:bodyPr anchor="t"/>
          <a:lstStyle/>
          <a:p>
            <a:r>
              <a:rPr lang="fr-FR" dirty="0"/>
              <a:t>Identifier et prioriser les prospects et les opportunités, avoir accès aux différents types d’informations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8C6C5E3-9984-494C-A8F7-6692F06814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2280" y="4596304"/>
            <a:ext cx="3780000" cy="350012"/>
          </a:xfrm>
        </p:spPr>
        <p:txBody>
          <a:bodyPr anchor="ctr"/>
          <a:lstStyle/>
          <a:p>
            <a:r>
              <a:rPr lang="fr-FR" sz="2800" dirty="0"/>
              <a:t>Equipe Marketing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DA7214E-F591-4E2B-9D15-5793ADB555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07053" y="4596304"/>
            <a:ext cx="3780000" cy="350012"/>
          </a:xfrm>
        </p:spPr>
        <p:txBody>
          <a:bodyPr anchor="ctr"/>
          <a:lstStyle/>
          <a:p>
            <a:r>
              <a:rPr lang="fr-FR" sz="2800" dirty="0"/>
              <a:t>Equipe commerciale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6F22098-1C8B-48EC-A11A-C6683221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104" y="2008777"/>
            <a:ext cx="1517898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1BE5390-4A94-461F-B633-53BA2544A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324" y="2004722"/>
            <a:ext cx="1991912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326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CB07E7DE-289D-493D-9A8B-3A532A8F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Administrateur délégué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E5F5284-89B6-40D0-91B7-6F93AEB5AB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Confier tout le paramétrage aux experts fonctionnels de Sidetrade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38E5C0E-77FB-434A-BC1F-04D4B6DA7D6D}"/>
              </a:ext>
            </a:extLst>
          </p:cNvPr>
          <p:cNvSpPr/>
          <p:nvPr/>
        </p:nvSpPr>
        <p:spPr>
          <a:xfrm>
            <a:off x="339211" y="1401097"/>
            <a:ext cx="11520000" cy="522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37">
            <a:extLst>
              <a:ext uri="{FF2B5EF4-FFF2-40B4-BE49-F238E27FC236}">
                <a16:creationId xmlns:a16="http://schemas.microsoft.com/office/drawing/2014/main" id="{C1015350-E3C9-43EC-99D3-2D49FDE3A66C}"/>
              </a:ext>
            </a:extLst>
          </p:cNvPr>
          <p:cNvSpPr txBox="1">
            <a:spLocks/>
          </p:cNvSpPr>
          <p:nvPr/>
        </p:nvSpPr>
        <p:spPr>
          <a:xfrm>
            <a:off x="3023419" y="1636697"/>
            <a:ext cx="6840000" cy="381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rgbClr val="E8572E"/>
                </a:solidFill>
              </a:rPr>
              <a:t>L’expertise de Sidetrade à votre disposition</a:t>
            </a:r>
          </a:p>
        </p:txBody>
      </p:sp>
      <p:sp>
        <p:nvSpPr>
          <p:cNvPr id="7" name="Espace réservé du texte 38">
            <a:extLst>
              <a:ext uri="{FF2B5EF4-FFF2-40B4-BE49-F238E27FC236}">
                <a16:creationId xmlns:a16="http://schemas.microsoft.com/office/drawing/2014/main" id="{CCBB3674-1C4F-488E-A9A0-67EA350A8EF9}"/>
              </a:ext>
            </a:extLst>
          </p:cNvPr>
          <p:cNvSpPr txBox="1">
            <a:spLocks/>
          </p:cNvSpPr>
          <p:nvPr/>
        </p:nvSpPr>
        <p:spPr>
          <a:xfrm>
            <a:off x="3023419" y="2051717"/>
            <a:ext cx="8640000" cy="450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1600" b="1" dirty="0"/>
              <a:t>Bénéficier des compétences de nos experts fonctionnels certifiés pour mettre en place des paramétrages cohérents et complets en ligne avec votre politique de gestion du crédit​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Améliorer vos paramétrages et process grâce aux évolutions de la solution Augmented Cash​ </a:t>
            </a:r>
          </a:p>
          <a:p>
            <a:pPr marL="171450" indent="-171450"/>
            <a:endParaRPr lang="en-US" sz="1600" b="1" dirty="0"/>
          </a:p>
          <a:p>
            <a:r>
              <a:rPr lang="en-US" sz="1600" b="1" dirty="0"/>
              <a:t>Externaliser l’administration de votre plateforme pour plus de productivité, de sécurité et de sérénité ​</a:t>
            </a:r>
          </a:p>
          <a:p>
            <a:endParaRPr lang="en-US" sz="1600" b="1" dirty="0"/>
          </a:p>
          <a:p>
            <a:r>
              <a:rPr lang="en-US" sz="1600" b="1" dirty="0"/>
              <a:t>Traduire les besoins clients en paramétrage Augmented Cash et confier à Sidetrade la mise en place en quelques jours</a:t>
            </a:r>
          </a:p>
          <a:p>
            <a:endParaRPr lang="en-US" sz="1600" b="1" dirty="0"/>
          </a:p>
          <a:p>
            <a:r>
              <a:rPr lang="en-US" sz="1600" b="1" dirty="0"/>
              <a:t>Le périmètre inclut la relance, la gestion des litiges, la gestion des utilisateurs, les alertes, les reportings standards, les reportings Analytics Discovery et la gestion du risque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426D01A-B5D8-4C48-9CBC-79BE8FBE9629}"/>
              </a:ext>
            </a:extLst>
          </p:cNvPr>
          <p:cNvGrpSpPr/>
          <p:nvPr/>
        </p:nvGrpSpPr>
        <p:grpSpPr>
          <a:xfrm>
            <a:off x="613609" y="1636697"/>
            <a:ext cx="2135413" cy="2855840"/>
            <a:chOff x="613609" y="1784237"/>
            <a:chExt cx="2135413" cy="2855840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A74DD26F-64CE-4AE9-8862-015120185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609" y="3272077"/>
              <a:ext cx="2135413" cy="1368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3E4E91FF-9ED2-43D5-8933-24DCDF30EA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103" b="45923" l="9977" r="89789"/>
                      </a14:imgEffect>
                    </a14:imgLayer>
                  </a14:imgProps>
                </a:ext>
              </a:extLst>
            </a:blip>
            <a:srcRect l="23617" t="2" r="25070" b="53697"/>
            <a:stretch/>
          </p:blipFill>
          <p:spPr>
            <a:xfrm>
              <a:off x="1268360" y="1784237"/>
              <a:ext cx="825910" cy="780513"/>
            </a:xfrm>
            <a:prstGeom prst="rect">
              <a:avLst/>
            </a:prstGeom>
          </p:spPr>
        </p:pic>
        <p:sp>
          <p:nvSpPr>
            <p:cNvPr id="24" name="Flèche : bas 23">
              <a:extLst>
                <a:ext uri="{FF2B5EF4-FFF2-40B4-BE49-F238E27FC236}">
                  <a16:creationId xmlns:a16="http://schemas.microsoft.com/office/drawing/2014/main" id="{5CE806DD-FC86-4809-85ED-BC0FBCE19BC1}"/>
                </a:ext>
              </a:extLst>
            </p:cNvPr>
            <p:cNvSpPr/>
            <p:nvPr/>
          </p:nvSpPr>
          <p:spPr>
            <a:xfrm>
              <a:off x="1607573" y="2564750"/>
              <a:ext cx="147484" cy="707327"/>
            </a:xfrm>
            <a:prstGeom prst="downArrow">
              <a:avLst/>
            </a:prstGeom>
            <a:solidFill>
              <a:srgbClr val="9515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fr-FR" b="1">
                <a:ln/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87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>
            <a:extLst>
              <a:ext uri="{FF2B5EF4-FFF2-40B4-BE49-F238E27FC236}">
                <a16:creationId xmlns:a16="http://schemas.microsoft.com/office/drawing/2014/main" id="{615CE9A2-7EBA-4F43-B005-34265353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Programme de certification de Sidetrade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1BD2CCE-904C-41E6-A701-1DBFA809A4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Examen des connaissances et des compétences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4A5BC9A-011E-4D61-8E61-2C1DE7835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66" y="1887265"/>
            <a:ext cx="1590185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F55462F3-83D4-434F-8125-BE42EB90A1BE}"/>
              </a:ext>
            </a:extLst>
          </p:cNvPr>
          <p:cNvSpPr/>
          <p:nvPr/>
        </p:nvSpPr>
        <p:spPr>
          <a:xfrm>
            <a:off x="339212" y="1415851"/>
            <a:ext cx="11106000" cy="450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texte 38">
            <a:extLst>
              <a:ext uri="{FF2B5EF4-FFF2-40B4-BE49-F238E27FC236}">
                <a16:creationId xmlns:a16="http://schemas.microsoft.com/office/drawing/2014/main" id="{8B2BB825-8539-43DF-9360-C410DE5D854C}"/>
              </a:ext>
            </a:extLst>
          </p:cNvPr>
          <p:cNvSpPr txBox="1">
            <a:spLocks/>
          </p:cNvSpPr>
          <p:nvPr/>
        </p:nvSpPr>
        <p:spPr>
          <a:xfrm>
            <a:off x="2418735" y="2146289"/>
            <a:ext cx="7992000" cy="360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fr-FR" sz="1600" b="1" dirty="0"/>
              <a:t>Vérifier les connaissances des agents de recouvrement</a:t>
            </a:r>
            <a:r>
              <a:rPr lang="en-US" sz="1600" b="1" dirty="0"/>
              <a:t>, credit managers et administrateurs sur Augmented Cash​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​3 niveaux disponibles : Basic, Advanced et Expert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Une certification dédiée aux formateurs : le niveau Master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Questionnaires à choix multiples sur la relance, les indicateurs de performance, l’intelligence artificielle et le paramétrage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Nos experts pédagogiques analysent les résultats et les réponses et </a:t>
            </a:r>
            <a:r>
              <a:rPr lang="en-US" sz="1600" b="1" dirty="0" err="1"/>
              <a:t>construisent</a:t>
            </a:r>
            <a:r>
              <a:rPr lang="en-US" sz="1600" b="1" dirty="0"/>
              <a:t> vos plans de formation 100% personnalisés</a:t>
            </a:r>
          </a:p>
        </p:txBody>
      </p:sp>
      <p:sp>
        <p:nvSpPr>
          <p:cNvPr id="32" name="Espace réservé du texte 37">
            <a:extLst>
              <a:ext uri="{FF2B5EF4-FFF2-40B4-BE49-F238E27FC236}">
                <a16:creationId xmlns:a16="http://schemas.microsoft.com/office/drawing/2014/main" id="{86BDD3B3-1AEF-46C1-8312-33DDD80A2011}"/>
              </a:ext>
            </a:extLst>
          </p:cNvPr>
          <p:cNvSpPr txBox="1">
            <a:spLocks/>
          </p:cNvSpPr>
          <p:nvPr/>
        </p:nvSpPr>
        <p:spPr>
          <a:xfrm>
            <a:off x="2418735" y="1675599"/>
            <a:ext cx="6840000" cy="381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rgbClr val="E8572E"/>
                </a:solidFill>
              </a:rPr>
              <a:t>Un programme d’évaluation gratuite</a:t>
            </a:r>
          </a:p>
        </p:txBody>
      </p:sp>
    </p:spTree>
    <p:extLst>
      <p:ext uri="{BB962C8B-B14F-4D97-AF65-F5344CB8AC3E}">
        <p14:creationId xmlns:p14="http://schemas.microsoft.com/office/powerpoint/2010/main" val="1186804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CB07E7DE-289D-493D-9A8B-3A532A8F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Formations Capsule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E5F5284-89B6-40D0-91B7-6F93AEB5AB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Rendez-vous un vendredi par mois pour améliorer vos compétences</a:t>
            </a: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79391019-13C6-4D24-8470-ABDF92F9D7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71253" y="2123792"/>
            <a:ext cx="8892000" cy="4218014"/>
          </a:xfrm>
        </p:spPr>
        <p:txBody>
          <a:bodyPr/>
          <a:lstStyle/>
          <a:p>
            <a:pPr marL="171450" indent="-171450"/>
            <a:r>
              <a:rPr lang="en-US" sz="1600" b="1" dirty="0"/>
              <a:t>Focus sur un sujet spécifique (ex: utilizer les alertes et reportings, créer une action de masse, utilizer les indicateurs de performance standard etc…)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S’assurer d’une exploitation optimale de la solution Augmented Cash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Pas de déplacement necessaire, pas de journée complète à bloquer, la formation est assure à distance et dure 2 heures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Chaque capsule est limitée à 5 participants de la même société ou de sociétés différentes qui utilisent les solution Sidetrade</a:t>
            </a:r>
          </a:p>
          <a:p>
            <a:pPr marL="171450" indent="-171450"/>
            <a:endParaRPr lang="en-US" sz="1600" b="1" dirty="0"/>
          </a:p>
          <a:p>
            <a:pPr marL="171450" indent="-171450"/>
            <a:r>
              <a:rPr lang="en-US" sz="1600" b="1" dirty="0"/>
              <a:t>99€ par participant et par session</a:t>
            </a:r>
          </a:p>
          <a:p>
            <a:pPr marL="171450" indent="-171450"/>
            <a:endParaRPr lang="en-US" sz="1600" b="1" dirty="0"/>
          </a:p>
          <a:p>
            <a:pPr marL="171450" indent="-171450" algn="just"/>
            <a:r>
              <a:rPr lang="en-US" sz="1600" b="1" dirty="0"/>
              <a:t>Pour s’inscrire, un formulaire en ligne à compléter </a:t>
            </a:r>
            <a:r>
              <a:rPr lang="en-US" sz="1600" b="1" dirty="0">
                <a:hlinkClick r:id="rId2"/>
              </a:rPr>
              <a:t>disponible </a:t>
            </a:r>
            <a:r>
              <a:rPr lang="en-US" sz="1600" b="1" dirty="0" err="1">
                <a:hlinkClick r:id="rId2"/>
              </a:rPr>
              <a:t>ici</a:t>
            </a:r>
            <a:endParaRPr lang="fr-FR" sz="1600" b="1" dirty="0"/>
          </a:p>
          <a:p>
            <a:pPr marL="171450" indent="-171450" algn="just"/>
            <a:endParaRPr lang="en-US" sz="1600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AAC8ACA-7B9E-4EE7-82CD-C7C84A03A93C}"/>
              </a:ext>
            </a:extLst>
          </p:cNvPr>
          <p:cNvSpPr/>
          <p:nvPr/>
        </p:nvSpPr>
        <p:spPr>
          <a:xfrm>
            <a:off x="339212" y="1401097"/>
            <a:ext cx="11105535" cy="50439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37">
            <a:extLst>
              <a:ext uri="{FF2B5EF4-FFF2-40B4-BE49-F238E27FC236}">
                <a16:creationId xmlns:a16="http://schemas.microsoft.com/office/drawing/2014/main" id="{63021B2C-22CB-4D53-B9A0-E41D585820AD}"/>
              </a:ext>
            </a:extLst>
          </p:cNvPr>
          <p:cNvSpPr txBox="1">
            <a:spLocks/>
          </p:cNvSpPr>
          <p:nvPr/>
        </p:nvSpPr>
        <p:spPr>
          <a:xfrm>
            <a:off x="2271253" y="1704330"/>
            <a:ext cx="6840000" cy="381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b="1" dirty="0">
                <a:solidFill>
                  <a:srgbClr val="E8572E"/>
                </a:solidFill>
              </a:rPr>
              <a:t>Identifier les axes d’amélioration et travailler dessus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7E95DE-F3CC-4279-A599-DE24DBB0B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39" y="1704330"/>
            <a:ext cx="1524340" cy="13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816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7A6A7DB-3C7A-4E0E-93E1-5B47BC59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215" y="3660075"/>
            <a:ext cx="5273571" cy="720000"/>
          </a:xfrm>
        </p:spPr>
        <p:txBody>
          <a:bodyPr>
            <a:noAutofit/>
          </a:bodyPr>
          <a:lstStyle/>
          <a:p>
            <a:r>
              <a:rPr lang="fr-FR" sz="2400" dirty="0"/>
              <a:t>Training &amp; Master Monitoring team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94FAF7A-1956-4167-86E6-7E03F7ABF9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18776" y="4408888"/>
            <a:ext cx="3154449" cy="278312"/>
          </a:xfrm>
        </p:spPr>
        <p:txBody>
          <a:bodyPr anchor="ctr"/>
          <a:lstStyle/>
          <a:p>
            <a:r>
              <a:rPr lang="fr-FR" sz="1800" dirty="0">
                <a:hlinkClick r:id="rId2"/>
              </a:rPr>
              <a:t>tmm@sidetrade.com</a:t>
            </a:r>
            <a:r>
              <a:rPr lang="fr-F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075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25474A2-B91A-4F5D-A6DC-A328D111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921" y="221385"/>
            <a:ext cx="8840402" cy="486578"/>
          </a:xfrm>
        </p:spPr>
        <p:txBody>
          <a:bodyPr/>
          <a:lstStyle/>
          <a:p>
            <a:r>
              <a:rPr lang="fr-FR" dirty="0">
                <a:solidFill>
                  <a:srgbClr val="153C6A"/>
                </a:solidFill>
              </a:rPr>
              <a:t>Training and Master Monitoring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6173BF-1254-4AC7-915C-A528503BB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3890" y="700664"/>
            <a:ext cx="8840032" cy="486578"/>
          </a:xfrm>
        </p:spPr>
        <p:txBody>
          <a:bodyPr/>
          <a:lstStyle/>
          <a:p>
            <a:r>
              <a:rPr lang="fr-FR" sz="2400" dirty="0"/>
              <a:t>Une équipe d’experts fonctionnels certifiés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A2580CD-6802-4FA7-A32C-98861A998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4666" y="2098298"/>
            <a:ext cx="2700000" cy="1440000"/>
          </a:xfrm>
        </p:spPr>
        <p:txBody>
          <a:bodyPr/>
          <a:lstStyle/>
          <a:p>
            <a:pPr>
              <a:spcBef>
                <a:spcPct val="20000"/>
              </a:spcBef>
              <a:buSzPct val="120000"/>
              <a:defRPr/>
            </a:pPr>
            <a:r>
              <a:rPr lang="en-GB" sz="1800" dirty="0">
                <a:solidFill>
                  <a:schemeClr val="bg1"/>
                </a:solidFill>
              </a:rPr>
              <a:t>Recueillir les besoins clients et process afin de les traduire en paramétrage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3104306-AB29-4527-9C7B-2A5D8F9B49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6240" y="1582992"/>
            <a:ext cx="2520000" cy="2160000"/>
          </a:xfrm>
        </p:spPr>
        <p:txBody>
          <a:bodyPr/>
          <a:lstStyle/>
          <a:p>
            <a:r>
              <a:rPr lang="en-US" dirty="0"/>
              <a:t>Délivrer des formations précisément adaptées aux profils et transmettre les savoirs indispensables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51C1ACC-FEA6-407B-919D-78F3760088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35204" y="2089061"/>
            <a:ext cx="2700000" cy="14400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Faciliter la conduite du changement grâce à un fort accompagnement des utilisateurs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1A6C80C-F674-4D1F-8368-D4EF615FCB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61705" y="3984783"/>
            <a:ext cx="2520000" cy="2160000"/>
          </a:xfrm>
        </p:spPr>
        <p:txBody>
          <a:bodyPr/>
          <a:lstStyle/>
          <a:p>
            <a:r>
              <a:rPr lang="en-US" dirty="0"/>
              <a:t>Impliquer les décisionnaires pour piloter l’adoption et identifier les nouveaux besoins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C350842-9AE6-4780-A4ED-FE55E7328C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2500" y="4525512"/>
            <a:ext cx="2880000" cy="14400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Définir et accompagner les clients pour identifier les meilleures méthodes d’utilisation de nos solutions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AEDE7196-E50E-4CC6-9EBC-27F8B0555B43}"/>
              </a:ext>
            </a:extLst>
          </p:cNvPr>
          <p:cNvSpPr txBox="1">
            <a:spLocks/>
          </p:cNvSpPr>
          <p:nvPr/>
        </p:nvSpPr>
        <p:spPr>
          <a:xfrm>
            <a:off x="959655" y="4023858"/>
            <a:ext cx="2340000" cy="21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7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Définir une stratégie de démarrage adequate selon la charge de travail et les ressources disponibles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62810B-8EC9-429A-8724-5DEDB1F7DEA4}"/>
              </a:ext>
            </a:extLst>
          </p:cNvPr>
          <p:cNvSpPr/>
          <p:nvPr/>
        </p:nvSpPr>
        <p:spPr>
          <a:xfrm>
            <a:off x="353961" y="221385"/>
            <a:ext cx="634890" cy="9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387A9A7D-2D21-4F3B-BC99-6A5FC353394A}"/>
              </a:ext>
            </a:extLst>
          </p:cNvPr>
          <p:cNvGrpSpPr/>
          <p:nvPr/>
        </p:nvGrpSpPr>
        <p:grpSpPr>
          <a:xfrm>
            <a:off x="277841" y="172182"/>
            <a:ext cx="1890825" cy="1314000"/>
            <a:chOff x="6820749" y="-21216"/>
            <a:chExt cx="1890825" cy="1314000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1EBF3F27-EA2A-4145-9FB5-20B564044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18" t="-1" r="33112" b="3143"/>
            <a:stretch/>
          </p:blipFill>
          <p:spPr>
            <a:xfrm>
              <a:off x="7268951" y="428784"/>
              <a:ext cx="920386" cy="86400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EED04F8-A44A-449A-BD64-9091FCAF8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6988" b="-4568"/>
            <a:stretch/>
          </p:blipFill>
          <p:spPr>
            <a:xfrm>
              <a:off x="6820749" y="-21216"/>
              <a:ext cx="873238" cy="900000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0D71120-0E81-4744-BD10-290798855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54"/>
            <a:stretch/>
          </p:blipFill>
          <p:spPr>
            <a:xfrm>
              <a:off x="7764301" y="-21216"/>
              <a:ext cx="947273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070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67B8339-3BC2-4173-92BA-7CCFDA1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Formations basées sur les profils utilisateurs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1D1927E-BD88-488B-9395-5F54F3D69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Dans Augmented Cash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A6E51712-578A-4041-8FA4-A36AB77B64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74E3147-8008-4845-8247-552B60409F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776352AC-8220-4418-8801-B61C4BDB5C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4BEF544-389E-4632-9FAD-711D4BB9B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35418" y="4744381"/>
            <a:ext cx="3240000" cy="1243468"/>
          </a:xfrm>
        </p:spPr>
        <p:txBody>
          <a:bodyPr anchor="t"/>
          <a:lstStyle/>
          <a:p>
            <a:r>
              <a:rPr lang="en-US" dirty="0"/>
              <a:t>Manager l’activité quotidienne des agents de recouvrement et suivre les indicateurs de performance en utilisant la plateforme Augmented Cash</a:t>
            </a:r>
            <a:endParaRPr lang="fr-FR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AF9CB6C5-8E72-4B4A-A739-598892E8A5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48341" y="4744381"/>
            <a:ext cx="3240000" cy="1243468"/>
          </a:xfrm>
        </p:spPr>
        <p:txBody>
          <a:bodyPr anchor="t"/>
          <a:lstStyle/>
          <a:p>
            <a:r>
              <a:rPr lang="en-US" dirty="0"/>
              <a:t>Gérer la relance dans la plateforme Augmented Cash en suivant des process précis</a:t>
            </a:r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6D1D42C-6037-4D53-90C9-A2A102AAC6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3802" y="4744380"/>
            <a:ext cx="3240000" cy="1243469"/>
          </a:xfrm>
        </p:spPr>
        <p:txBody>
          <a:bodyPr anchor="t"/>
          <a:lstStyle/>
          <a:p>
            <a:r>
              <a:rPr lang="en-US" dirty="0"/>
              <a:t>Paramétrer la plateforme Augmented Cash, en respectant les besoins clients, grâce à une analyse fonctionnelle détaillée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B880E7B1-2B10-40AC-954A-28ECB7976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4" t="2787" r="2610" b="4691"/>
          <a:stretch/>
        </p:blipFill>
        <p:spPr>
          <a:xfrm>
            <a:off x="1787854" y="2008777"/>
            <a:ext cx="1722040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28EE550-1D6C-4F16-893D-09F2BE4E5F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178"/>
          <a:stretch/>
        </p:blipFill>
        <p:spPr>
          <a:xfrm>
            <a:off x="5456148" y="2008777"/>
            <a:ext cx="1428684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F4AB7CB7-E5D0-4143-A51F-A66E6F462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3" y="2008777"/>
            <a:ext cx="1619996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8C6C5E3-9984-494C-A8F7-6692F06814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4581" y="4271845"/>
            <a:ext cx="3261674" cy="350012"/>
          </a:xfrm>
        </p:spPr>
        <p:txBody>
          <a:bodyPr anchor="ctr"/>
          <a:lstStyle/>
          <a:p>
            <a:r>
              <a:rPr lang="fr-FR" sz="2800" dirty="0"/>
              <a:t>Credit Manager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FC7AEA8B-A646-46EB-B4E3-E0E0EE6E44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80341" y="4271845"/>
            <a:ext cx="4176000" cy="350012"/>
          </a:xfrm>
        </p:spPr>
        <p:txBody>
          <a:bodyPr anchor="ctr"/>
          <a:lstStyle/>
          <a:p>
            <a:r>
              <a:rPr lang="fr-FR" sz="2800" dirty="0"/>
              <a:t>Agent de recouvrement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3BC12145-5035-4E9B-8F2A-D8536410AA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2965" y="4271845"/>
            <a:ext cx="3261674" cy="350012"/>
          </a:xfrm>
        </p:spPr>
        <p:txBody>
          <a:bodyPr anchor="ctr"/>
          <a:lstStyle/>
          <a:p>
            <a:r>
              <a:rPr lang="fr-FR" sz="2800" dirty="0"/>
              <a:t>Administrateur</a:t>
            </a:r>
          </a:p>
        </p:txBody>
      </p:sp>
    </p:spTree>
    <p:extLst>
      <p:ext uri="{BB962C8B-B14F-4D97-AF65-F5344CB8AC3E}">
        <p14:creationId xmlns:p14="http://schemas.microsoft.com/office/powerpoint/2010/main" val="140652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67B8339-3BC2-4173-92BA-7CCFDA1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Formations basées sur les profils utilisateurs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1D1927E-BD88-488B-9395-5F54F3D69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Dans Augmented Cash</a:t>
            </a:r>
          </a:p>
        </p:txBody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A6E51712-578A-4041-8FA4-A36AB77B64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59787" y="1933950"/>
            <a:ext cx="2590411" cy="1409655"/>
          </a:xfrm>
        </p:spPr>
      </p:sp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374E3147-8008-4845-8247-552B60409F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776352AC-8220-4418-8801-B61C4BDB5C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AF9CB6C5-8E72-4B4A-A739-598892E8A5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57034" y="5024593"/>
            <a:ext cx="3240000" cy="1080000"/>
          </a:xfrm>
        </p:spPr>
        <p:txBody>
          <a:bodyPr anchor="t"/>
          <a:lstStyle/>
          <a:p>
            <a:r>
              <a:rPr lang="en-US" dirty="0"/>
              <a:t>Contrôler le risque interne et gérer les limites de credit interne et les assurances</a:t>
            </a: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4BEF544-389E-4632-9FAD-711D4BB9B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34992" y="5024593"/>
            <a:ext cx="3240000" cy="1080000"/>
          </a:xfrm>
        </p:spPr>
        <p:txBody>
          <a:bodyPr anchor="t"/>
          <a:lstStyle/>
          <a:p>
            <a:r>
              <a:rPr lang="en-US" dirty="0"/>
              <a:t>Gérer les litiges dans la plateforme Augmented Cash en suivant un process spécifique</a:t>
            </a:r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6D1D42C-6037-4D53-90C9-A2A102AAC6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3802" y="5024592"/>
            <a:ext cx="3240000" cy="1080000"/>
          </a:xfrm>
        </p:spPr>
        <p:txBody>
          <a:bodyPr anchor="t"/>
          <a:lstStyle/>
          <a:p>
            <a:r>
              <a:rPr lang="en-US" dirty="0"/>
              <a:t>Consulter les informations clients, communiquer pour la resolution des litiges et suivre les indicateurs de performance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FC7AEA8B-A646-46EB-B4E3-E0E0EE6E44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6197" y="4360124"/>
            <a:ext cx="3261674" cy="350012"/>
          </a:xfrm>
        </p:spPr>
        <p:txBody>
          <a:bodyPr anchor="ctr"/>
          <a:lstStyle/>
          <a:p>
            <a:r>
              <a:rPr lang="fr-FR" sz="2800" dirty="0"/>
              <a:t>Analyste risque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8C6C5E3-9984-494C-A8F7-6692F06814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24192" y="4175130"/>
            <a:ext cx="3261600" cy="720000"/>
          </a:xfrm>
        </p:spPr>
        <p:txBody>
          <a:bodyPr anchor="ctr"/>
          <a:lstStyle/>
          <a:p>
            <a:r>
              <a:rPr lang="fr-FR" sz="2800" dirty="0"/>
              <a:t>Administrateur des ventes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3BC12145-5035-4E9B-8F2A-D8536410AA2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2965" y="4360124"/>
            <a:ext cx="3261674" cy="350012"/>
          </a:xfrm>
        </p:spPr>
        <p:txBody>
          <a:bodyPr anchor="ctr"/>
          <a:lstStyle/>
          <a:p>
            <a:r>
              <a:rPr lang="fr-FR" sz="2800" dirty="0"/>
              <a:t>Commercial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9561A7-4047-47DD-AAE4-931063E66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51" y="2008777"/>
            <a:ext cx="1178503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DE69F1-335C-4293-B533-AF898D1DF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444" y="2008777"/>
            <a:ext cx="1151180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03592C9-A1F6-448A-B90E-FB3B76680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992" y="2008777"/>
            <a:ext cx="1386001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432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67B8339-3BC2-4173-92BA-7CCFDA1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Formations basées sur les profils utilisateurs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1D1927E-BD88-488B-9395-5F54F3D69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Dans Augmented Cash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1565EA9-F9F0-4C7C-9EF3-9CC5664167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E2025AAC-B721-49CD-8EF5-A46AB595BE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4BEF544-389E-4632-9FAD-711D4BB9B3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2774" y="4803374"/>
            <a:ext cx="3261674" cy="1080000"/>
          </a:xfrm>
        </p:spPr>
        <p:txBody>
          <a:bodyPr anchor="t"/>
          <a:lstStyle/>
          <a:p>
            <a:r>
              <a:rPr lang="en-US" dirty="0"/>
              <a:t>Gérer tous les indicateurs de performance, les prévisions d’encaissements et l’éxécution de la relance</a:t>
            </a:r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D8C6C5E3-9984-494C-A8F7-6692F06814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2774" y="4262288"/>
            <a:ext cx="3261674" cy="360000"/>
          </a:xfrm>
        </p:spPr>
        <p:txBody>
          <a:bodyPr anchor="ctr"/>
          <a:lstStyle/>
          <a:p>
            <a:r>
              <a:rPr lang="fr-FR" sz="2800" dirty="0"/>
              <a:t>Trésorier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A6D1D42C-6037-4D53-90C9-A2A102AAC6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60043" y="4803374"/>
            <a:ext cx="3261674" cy="1080000"/>
          </a:xfrm>
        </p:spPr>
        <p:txBody>
          <a:bodyPr anchor="t"/>
          <a:lstStyle/>
          <a:p>
            <a:r>
              <a:rPr lang="en-US" sz="1600" dirty="0">
                <a:solidFill>
                  <a:srgbClr val="153C6A"/>
                </a:solidFill>
              </a:rPr>
              <a:t>Piloter les données et le risque à travers les tableaux de bords et alertes</a:t>
            </a:r>
          </a:p>
        </p:txBody>
      </p:sp>
      <p:sp>
        <p:nvSpPr>
          <p:cNvPr id="28" name="Espace réservé du texte 28">
            <a:extLst>
              <a:ext uri="{FF2B5EF4-FFF2-40B4-BE49-F238E27FC236}">
                <a16:creationId xmlns:a16="http://schemas.microsoft.com/office/drawing/2014/main" id="{770E6D5D-AB3B-40BF-80D7-FFACF5FB2D5B}"/>
              </a:ext>
            </a:extLst>
          </p:cNvPr>
          <p:cNvSpPr txBox="1">
            <a:spLocks/>
          </p:cNvSpPr>
          <p:nvPr/>
        </p:nvSpPr>
        <p:spPr>
          <a:xfrm>
            <a:off x="1760043" y="4262288"/>
            <a:ext cx="3261674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rgbClr val="E857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Finance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EC68486-BBF5-40E4-AFD4-4D7617B37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941" y="2008777"/>
            <a:ext cx="1231999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C06FD05-3696-40EE-8D50-6517F8E96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285" y="2008777"/>
            <a:ext cx="1606795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616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67B8339-3BC2-4173-92BA-7CCFDA1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Formations au module Analytics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1D1927E-BD88-488B-9395-5F54F3D69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Dans Augmented Cash</a:t>
            </a:r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B3AE456B-7ED6-4F8F-B6E5-A104C4FB2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74535" y="1933950"/>
            <a:ext cx="2590411" cy="1409655"/>
          </a:xfrm>
        </p:spPr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0D13E305-0649-44EB-B8AD-8F49E41521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14151" y="1933950"/>
            <a:ext cx="2590411" cy="1409655"/>
          </a:xfrm>
        </p:spPr>
      </p:sp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3B734C56-DB53-45E6-BFE0-BEFF6617B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9672" y="1933950"/>
            <a:ext cx="2590411" cy="1409655"/>
          </a:xfrm>
        </p:spPr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94BEF544-389E-4632-9FAD-711D4BB9B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38903" y="5054092"/>
            <a:ext cx="3261674" cy="1440000"/>
          </a:xfrm>
        </p:spPr>
        <p:txBody>
          <a:bodyPr anchor="t"/>
          <a:lstStyle/>
          <a:p>
            <a:r>
              <a:rPr lang="en-US" dirty="0"/>
              <a:t>Créer des reportings personnalisés basés sur les différents jeux de données : Pieces, Actions, SideGroups ou Digital Cases</a:t>
            </a:r>
            <a:endParaRPr lang="fr-FR"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8D98A79-E530-4B76-B8A0-7D808CF536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09356" y="4190092"/>
            <a:ext cx="3600000" cy="864000"/>
          </a:xfrm>
        </p:spPr>
        <p:txBody>
          <a:bodyPr anchor="ctr"/>
          <a:lstStyle/>
          <a:p>
            <a:r>
              <a:rPr lang="fr-FR" sz="2800" b="1" dirty="0">
                <a:solidFill>
                  <a:srgbClr val="E8572E"/>
                </a:solidFill>
              </a:rPr>
              <a:t>Analytics Discovery Advanced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DA2F246-0E8F-4AE2-9F11-A81901F56A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4040" y="4417801"/>
            <a:ext cx="3261674" cy="350012"/>
          </a:xfrm>
        </p:spPr>
        <p:txBody>
          <a:bodyPr anchor="ctr"/>
          <a:lstStyle/>
          <a:p>
            <a:r>
              <a:rPr lang="fr-FR" sz="2800" dirty="0">
                <a:solidFill>
                  <a:srgbClr val="E8572E"/>
                </a:solidFill>
              </a:rPr>
              <a:t>Analytics Insight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E39DC02-CAB1-43D7-A47D-104F4BB0329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4040" y="5054092"/>
            <a:ext cx="3261674" cy="1440000"/>
          </a:xfrm>
        </p:spPr>
        <p:txBody>
          <a:bodyPr anchor="t"/>
          <a:lstStyle/>
          <a:p>
            <a:r>
              <a:rPr lang="en-US" sz="1600" b="1" dirty="0">
                <a:solidFill>
                  <a:srgbClr val="153C6A"/>
                </a:solidFill>
              </a:rPr>
              <a:t>Lire les reportings, analyser les données et suivre les indicateurs de performance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3C0829B-6F89-4D14-B4D0-EBC43D528B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38903" y="4160807"/>
            <a:ext cx="3261674" cy="864000"/>
          </a:xfrm>
        </p:spPr>
        <p:txBody>
          <a:bodyPr anchor="ctr"/>
          <a:lstStyle/>
          <a:p>
            <a:r>
              <a:rPr lang="fr-FR" sz="2800" dirty="0"/>
              <a:t>Analytics Discovery</a:t>
            </a:r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375ECB37-B62D-4163-88D0-6B9B28CF25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8519" y="5054092"/>
            <a:ext cx="3261674" cy="1440000"/>
          </a:xfrm>
        </p:spPr>
        <p:txBody>
          <a:bodyPr anchor="t"/>
          <a:lstStyle/>
          <a:p>
            <a:r>
              <a:rPr lang="en-US" sz="1600" dirty="0">
                <a:solidFill>
                  <a:srgbClr val="153C6A"/>
                </a:solidFill>
              </a:rPr>
              <a:t>Identifier les besoins en reporting et créer quelques reportings avancés pour controller les indicateurs clés de performance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2DDA2D9A-4240-405E-8352-47D69A579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06" y="2023549"/>
            <a:ext cx="1849542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AFA6A42-28CC-48DC-84EC-40596A9D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093" y="2023549"/>
            <a:ext cx="1399295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83AC9D0-CBCD-4F81-86DF-FA8AAB005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7356" y="2023549"/>
            <a:ext cx="1104001" cy="12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456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67B8339-3BC2-4173-92BA-7CCFDA1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Formations sur les modules </a:t>
            </a:r>
            <a:r>
              <a:rPr lang="en-US" dirty="0" err="1"/>
              <a:t>spécifiques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1D1927E-BD88-488B-9395-5F54F3D69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Dans Augmented Cash</a:t>
            </a:r>
          </a:p>
        </p:txBody>
      </p:sp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C59D7F65-FF0F-4D5B-86F7-0464397AEC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9467" y="1933950"/>
            <a:ext cx="2160000" cy="1224000"/>
          </a:xfrm>
        </p:spPr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47B1A85-762A-4A21-A025-95D3A3B586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1449" y="1948464"/>
            <a:ext cx="2160000" cy="1224000"/>
          </a:xfrm>
        </p:spPr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4A423A44-E20E-4BB9-A21C-B298474FAF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FFE37F59-09DA-41FF-92B1-DB5869E8568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631470" y="1933950"/>
            <a:ext cx="2160000" cy="1224000"/>
          </a:xfrm>
        </p:spPr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5BCB26D2-CF57-4E0E-BF77-791444B91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89" y="2020464"/>
            <a:ext cx="1667249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D2651754-B85B-4C58-9E19-BE5DCBCAF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661"/>
          <a:stretch/>
        </p:blipFill>
        <p:spPr>
          <a:xfrm>
            <a:off x="3605988" y="2020464"/>
            <a:ext cx="1906959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A1E84D80-147C-4A15-9972-F7CE5C32A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102" y="2020464"/>
            <a:ext cx="1356695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3C49597A-8370-4A06-A1DE-92C497B511AE}"/>
              </a:ext>
            </a:extLst>
          </p:cNvPr>
          <p:cNvSpPr txBox="1">
            <a:spLocks/>
          </p:cNvSpPr>
          <p:nvPr/>
        </p:nvSpPr>
        <p:spPr>
          <a:xfrm>
            <a:off x="59597" y="4162717"/>
            <a:ext cx="288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rgbClr val="E857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800" dirty="0"/>
              <a:t>Digital Case</a:t>
            </a:r>
          </a:p>
        </p:txBody>
      </p:sp>
      <p:sp>
        <p:nvSpPr>
          <p:cNvPr id="35" name="Espace réservé du texte 25">
            <a:extLst>
              <a:ext uri="{FF2B5EF4-FFF2-40B4-BE49-F238E27FC236}">
                <a16:creationId xmlns:a16="http://schemas.microsoft.com/office/drawing/2014/main" id="{E3B7802E-6996-4085-AC31-19BCE2EDAA46}"/>
              </a:ext>
            </a:extLst>
          </p:cNvPr>
          <p:cNvSpPr txBox="1">
            <a:spLocks/>
          </p:cNvSpPr>
          <p:nvPr/>
        </p:nvSpPr>
        <p:spPr>
          <a:xfrm>
            <a:off x="59597" y="4974464"/>
            <a:ext cx="28800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Gérer toutes les missions liées aux litiges et autres demandes reclamations clients</a:t>
            </a:r>
          </a:p>
        </p:txBody>
      </p:sp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236DAD0F-5C19-4B89-B5DF-87FDD5F359F3}"/>
              </a:ext>
            </a:extLst>
          </p:cNvPr>
          <p:cNvSpPr txBox="1">
            <a:spLocks/>
          </p:cNvSpPr>
          <p:nvPr/>
        </p:nvSpPr>
        <p:spPr>
          <a:xfrm>
            <a:off x="3119467" y="4162717"/>
            <a:ext cx="288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rgbClr val="E857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800" dirty="0"/>
              <a:t>Cash Target</a:t>
            </a:r>
          </a:p>
        </p:txBody>
      </p:sp>
      <p:sp>
        <p:nvSpPr>
          <p:cNvPr id="37" name="Espace réservé du texte 25">
            <a:extLst>
              <a:ext uri="{FF2B5EF4-FFF2-40B4-BE49-F238E27FC236}">
                <a16:creationId xmlns:a16="http://schemas.microsoft.com/office/drawing/2014/main" id="{8609E15E-432B-48F4-B3B7-C5D123EF3AE9}"/>
              </a:ext>
            </a:extLst>
          </p:cNvPr>
          <p:cNvSpPr txBox="1">
            <a:spLocks/>
          </p:cNvSpPr>
          <p:nvPr/>
        </p:nvSpPr>
        <p:spPr>
          <a:xfrm>
            <a:off x="3119467" y="4974464"/>
            <a:ext cx="28800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Définir les objectifs de relance pour les différents niveaux des équipes de recouvrement</a:t>
            </a:r>
          </a:p>
        </p:txBody>
      </p:sp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017DFB23-05D6-49A8-B7A5-DE5EFBFAC64B}"/>
              </a:ext>
            </a:extLst>
          </p:cNvPr>
          <p:cNvSpPr txBox="1">
            <a:spLocks/>
          </p:cNvSpPr>
          <p:nvPr/>
        </p:nvSpPr>
        <p:spPr>
          <a:xfrm>
            <a:off x="6201449" y="4162717"/>
            <a:ext cx="288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rgbClr val="E857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800" dirty="0" err="1"/>
              <a:t>SideRisk</a:t>
            </a:r>
            <a:endParaRPr lang="fr-FR" sz="2800" dirty="0"/>
          </a:p>
        </p:txBody>
      </p:sp>
      <p:sp>
        <p:nvSpPr>
          <p:cNvPr id="39" name="Espace réservé du texte 25">
            <a:extLst>
              <a:ext uri="{FF2B5EF4-FFF2-40B4-BE49-F238E27FC236}">
                <a16:creationId xmlns:a16="http://schemas.microsoft.com/office/drawing/2014/main" id="{A16E89FD-207A-426B-A011-1275458BE353}"/>
              </a:ext>
            </a:extLst>
          </p:cNvPr>
          <p:cNvSpPr txBox="1">
            <a:spLocks/>
          </p:cNvSpPr>
          <p:nvPr/>
        </p:nvSpPr>
        <p:spPr>
          <a:xfrm>
            <a:off x="6201449" y="4974464"/>
            <a:ext cx="28800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Suivre les habitudes de paiement, gérer les limites de credit interne et accompagner les équipes de recouvrement dans la prise de decision</a:t>
            </a:r>
          </a:p>
        </p:txBody>
      </p:sp>
      <p:sp>
        <p:nvSpPr>
          <p:cNvPr id="40" name="Espace réservé du texte 22">
            <a:extLst>
              <a:ext uri="{FF2B5EF4-FFF2-40B4-BE49-F238E27FC236}">
                <a16:creationId xmlns:a16="http://schemas.microsoft.com/office/drawing/2014/main" id="{5E6A2092-1578-4392-BD82-7801F2218F08}"/>
              </a:ext>
            </a:extLst>
          </p:cNvPr>
          <p:cNvSpPr txBox="1">
            <a:spLocks/>
          </p:cNvSpPr>
          <p:nvPr/>
        </p:nvSpPr>
        <p:spPr>
          <a:xfrm>
            <a:off x="9271470" y="4162717"/>
            <a:ext cx="2880000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rgbClr val="E857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800" dirty="0" err="1"/>
              <a:t>SidePayment</a:t>
            </a:r>
            <a:r>
              <a:rPr lang="fr-FR" sz="2800" dirty="0"/>
              <a:t> Plan</a:t>
            </a:r>
          </a:p>
        </p:txBody>
      </p:sp>
      <p:sp>
        <p:nvSpPr>
          <p:cNvPr id="41" name="Espace réservé du texte 25">
            <a:extLst>
              <a:ext uri="{FF2B5EF4-FFF2-40B4-BE49-F238E27FC236}">
                <a16:creationId xmlns:a16="http://schemas.microsoft.com/office/drawing/2014/main" id="{46366D73-E855-4E28-9973-1509552A3658}"/>
              </a:ext>
            </a:extLst>
          </p:cNvPr>
          <p:cNvSpPr txBox="1">
            <a:spLocks/>
          </p:cNvSpPr>
          <p:nvPr/>
        </p:nvSpPr>
        <p:spPr>
          <a:xfrm>
            <a:off x="9271470" y="4974464"/>
            <a:ext cx="28800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Planifier des</a:t>
            </a:r>
            <a:r>
              <a:rPr lang="fr-FR" dirty="0"/>
              <a:t> délais de paiement avec des clients en difficultés financières</a:t>
            </a:r>
            <a:endParaRPr lang="en-US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AF19AD9A-79D9-49AD-84FD-D6451BEDF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2638" y="1948464"/>
            <a:ext cx="1237665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563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CE349563-64F7-4A6B-A769-6F3BB2020B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Un accompagnement sur mesure</a:t>
            </a: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7A17BE00-510B-4FE0-9501-6BE9BB02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HyperCare</a:t>
            </a:r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6CEE436-6EF4-4AC6-895F-D01729499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46" y="1694731"/>
            <a:ext cx="4911317" cy="381759"/>
          </a:xfrm>
        </p:spPr>
        <p:txBody>
          <a:bodyPr/>
          <a:lstStyle/>
          <a:p>
            <a:r>
              <a:rPr lang="en-US" sz="1800" dirty="0">
                <a:solidFill>
                  <a:srgbClr val="E8572E"/>
                </a:solidFill>
              </a:rPr>
              <a:t>Administrateurs</a:t>
            </a:r>
          </a:p>
          <a:p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235FC7B-277E-4F57-9760-B0A5DDFAFC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446" y="2081230"/>
            <a:ext cx="7251443" cy="106755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Pendant la stratégie de démarrage: Q&amp;A sur les cas d’usage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A la demande : identification des pistes d’optimisation du paramétrage et mise à jour du paramétrage selon les éventuels nouveaux besoins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A3C6E9E-6D68-4DE5-A9E2-AB770D5ACE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447" y="3351561"/>
            <a:ext cx="4911316" cy="381759"/>
          </a:xfrm>
        </p:spPr>
        <p:txBody>
          <a:bodyPr/>
          <a:lstStyle/>
          <a:p>
            <a:r>
              <a:rPr lang="en-US" sz="1800" dirty="0"/>
              <a:t>Managers</a:t>
            </a:r>
            <a:endParaRPr lang="fr-FR" sz="1800" dirty="0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FFE0ACA6-34A5-4847-8C90-7D1EB5ECB1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446" y="3738060"/>
            <a:ext cx="7251443" cy="9000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Pendant la stratégie de démarrage : sessions Q&amp;A pour aider au management quotidien avec Augmented Cash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A la demande : améliorer l’organisation et la priorisation des activités</a:t>
            </a:r>
            <a:endParaRPr lang="fr-FR" sz="1400" b="1" dirty="0">
              <a:solidFill>
                <a:srgbClr val="153C6A"/>
              </a:solidFill>
            </a:endParaRPr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9272E8CA-B5DE-4119-A008-985E13990AAB}"/>
              </a:ext>
            </a:extLst>
          </p:cNvPr>
          <p:cNvSpPr txBox="1">
            <a:spLocks/>
          </p:cNvSpPr>
          <p:nvPr/>
        </p:nvSpPr>
        <p:spPr>
          <a:xfrm>
            <a:off x="609045" y="4900333"/>
            <a:ext cx="4911316" cy="381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rgbClr val="E857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Utilisateurs</a:t>
            </a:r>
            <a:endParaRPr lang="fr-FR" sz="1800" dirty="0"/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9D9B34D2-3EE6-416E-AF93-4784D214544D}"/>
              </a:ext>
            </a:extLst>
          </p:cNvPr>
          <p:cNvSpPr txBox="1">
            <a:spLocks/>
          </p:cNvSpPr>
          <p:nvPr/>
        </p:nvSpPr>
        <p:spPr>
          <a:xfrm>
            <a:off x="609044" y="5286832"/>
            <a:ext cx="7251443" cy="9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Pendant la stratégie de démarrage : sessions Q&amp;A pour accompagner dans l’usage au quotidien de la solution Augmented Cash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A la demande : optimisation des performances via un partage de bonnes pratiques</a:t>
            </a:r>
            <a:endParaRPr lang="fr-FR" sz="1400" b="1" dirty="0">
              <a:solidFill>
                <a:srgbClr val="15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6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81D1927E-BD88-488B-9395-5F54F3D69D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Dans Augmented Cash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67B8339-3BC2-4173-92BA-7CCFDA11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Formations avancées pour les utilisateurs et les formateurs</a:t>
            </a:r>
            <a:endParaRPr lang="fr-FR" dirty="0"/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77B916C8-4140-44DC-BE8D-1EBE99034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6516" y="1429254"/>
            <a:ext cx="6480000" cy="540000"/>
          </a:xfrm>
        </p:spPr>
        <p:txBody>
          <a:bodyPr anchor="ctr"/>
          <a:lstStyle/>
          <a:p>
            <a:r>
              <a:rPr lang="fr-FR" sz="2000" dirty="0">
                <a:solidFill>
                  <a:srgbClr val="E8572E"/>
                </a:solidFill>
              </a:rPr>
              <a:t>Formations avancées pour les agents de recouvrement, credit managers et administrateurs</a:t>
            </a:r>
          </a:p>
        </p:txBody>
      </p:sp>
      <p:sp>
        <p:nvSpPr>
          <p:cNvPr id="39" name="Espace réservé du texte 38">
            <a:extLst>
              <a:ext uri="{FF2B5EF4-FFF2-40B4-BE49-F238E27FC236}">
                <a16:creationId xmlns:a16="http://schemas.microsoft.com/office/drawing/2014/main" id="{3C260FAA-0C8F-449B-9DAB-301EDC6F38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46516" y="1992728"/>
            <a:ext cx="6840000" cy="19440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Challenger et optimiser le paramétrage, les strategies de relance et les process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Améliorer la collaboration interne au service de la relation client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Suivre les objectifs, verifier les fonctionnalités supplémentaires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Optimiser la charge de travail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Développer la culture cash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Partager la gestion du risque </a:t>
            </a:r>
          </a:p>
        </p:txBody>
      </p:sp>
      <p:sp>
        <p:nvSpPr>
          <p:cNvPr id="40" name="Espace réservé du texte 39">
            <a:extLst>
              <a:ext uri="{FF2B5EF4-FFF2-40B4-BE49-F238E27FC236}">
                <a16:creationId xmlns:a16="http://schemas.microsoft.com/office/drawing/2014/main" id="{1159E494-CE22-42AB-9EA3-332FA322A6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516" y="4442939"/>
            <a:ext cx="6840000" cy="381759"/>
          </a:xfrm>
        </p:spPr>
        <p:txBody>
          <a:bodyPr anchor="ctr"/>
          <a:lstStyle/>
          <a:p>
            <a:r>
              <a:rPr lang="fr-FR" sz="2000" dirty="0"/>
              <a:t>Formations de formateurs</a:t>
            </a:r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B668796F-B139-4352-8EF0-10627BB51E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46516" y="4903178"/>
            <a:ext cx="6840000" cy="14400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Maîtriser toutes les fonctionnalités de la solution Augmented Cash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Être capable de former les agents de recouvrement pour gérer la relance dans leur plateforme*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Evaluer les connaissances des formateurs via des simulations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153C6A"/>
                </a:solidFill>
              </a:rPr>
              <a:t>Certifier les formations par une certification Augmented Cash dédiée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5364AD63-DD9A-4B13-BA78-5A360E59F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08" y="1677613"/>
            <a:ext cx="1245753" cy="13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115D6F9A-A3FC-434B-99E3-A3F57DFB8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08" y="4461309"/>
            <a:ext cx="1524006" cy="13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AFC06ADE-368C-42FA-BBF1-78BFAFDF268E}"/>
              </a:ext>
            </a:extLst>
          </p:cNvPr>
          <p:cNvSpPr/>
          <p:nvPr/>
        </p:nvSpPr>
        <p:spPr>
          <a:xfrm>
            <a:off x="339213" y="1401097"/>
            <a:ext cx="8460000" cy="270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F3F32A78-4C28-423D-915D-8F3AE7F309A4}"/>
              </a:ext>
            </a:extLst>
          </p:cNvPr>
          <p:cNvSpPr/>
          <p:nvPr/>
        </p:nvSpPr>
        <p:spPr>
          <a:xfrm>
            <a:off x="339213" y="4405910"/>
            <a:ext cx="8460000" cy="198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40">
            <a:extLst>
              <a:ext uri="{FF2B5EF4-FFF2-40B4-BE49-F238E27FC236}">
                <a16:creationId xmlns:a16="http://schemas.microsoft.com/office/drawing/2014/main" id="{FFAC90B4-2155-4027-8599-E0792AB2E12A}"/>
              </a:ext>
            </a:extLst>
          </p:cNvPr>
          <p:cNvSpPr txBox="1">
            <a:spLocks/>
          </p:cNvSpPr>
          <p:nvPr/>
        </p:nvSpPr>
        <p:spPr>
          <a:xfrm>
            <a:off x="0" y="6534749"/>
            <a:ext cx="4320000" cy="3801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193C6B"/>
              </a:buClr>
              <a:buFont typeface="Arial" panose="020B0604020202020204" pitchFamily="34" charset="0"/>
              <a:buChar char="•"/>
              <a:defRPr sz="24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53C6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>
                <a:solidFill>
                  <a:srgbClr val="153C6A"/>
                </a:solidFill>
              </a:rPr>
              <a:t>*d’autres formations sont disponibles sur demande</a:t>
            </a:r>
          </a:p>
        </p:txBody>
      </p:sp>
    </p:spTree>
    <p:extLst>
      <p:ext uri="{BB962C8B-B14F-4D97-AF65-F5344CB8AC3E}">
        <p14:creationId xmlns:p14="http://schemas.microsoft.com/office/powerpoint/2010/main" val="761774284"/>
      </p:ext>
    </p:extLst>
  </p:cSld>
  <p:clrMapOvr>
    <a:masterClrMapping/>
  </p:clrMapOvr>
</p:sld>
</file>

<file path=ppt/theme/theme1.xml><?xml version="1.0" encoding="utf-8"?>
<a:theme xmlns:a="http://schemas.openxmlformats.org/drawingml/2006/main" name="1. Title slides">
  <a:themeElements>
    <a:clrScheme name="Sidetrade Theme 2020">
      <a:dk1>
        <a:srgbClr val="000000"/>
      </a:dk1>
      <a:lt1>
        <a:srgbClr val="FFFFFF"/>
      </a:lt1>
      <a:dk2>
        <a:srgbClr val="173299"/>
      </a:dk2>
      <a:lt2>
        <a:srgbClr val="E7E6E6"/>
      </a:lt2>
      <a:accent1>
        <a:srgbClr val="F56D00"/>
      </a:accent1>
      <a:accent2>
        <a:srgbClr val="0420A3"/>
      </a:accent2>
      <a:accent3>
        <a:srgbClr val="0096FF"/>
      </a:accent3>
      <a:accent4>
        <a:srgbClr val="C0C0C0"/>
      </a:accent4>
      <a:accent5>
        <a:srgbClr val="FCAA5D"/>
      </a:accent5>
      <a:accent6>
        <a:srgbClr val="4797AE"/>
      </a:accent6>
      <a:hlink>
        <a:srgbClr val="0563C1"/>
      </a:hlink>
      <a:folHlink>
        <a:srgbClr val="DA7F0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spcBef>
            <a:spcPts val="500"/>
          </a:spcBef>
          <a:defRPr b="1" dirty="0">
            <a:solidFill>
              <a:srgbClr val="153C6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_Sidetrade_MASTER TEMPLATE BLUE.pptx" id="{1D38167B-BA18-48FF-87E8-8E7DC7BC7D09}" vid="{F5E25E5F-064D-4678-B946-2852DFB21039}"/>
    </a:ext>
  </a:extLst>
</a:theme>
</file>

<file path=ppt/theme/theme2.xml><?xml version="1.0" encoding="utf-8"?>
<a:theme xmlns:a="http://schemas.openxmlformats.org/drawingml/2006/main" name="3. White Background">
  <a:themeElements>
    <a:clrScheme name="Sidetrade Theme 2020">
      <a:dk1>
        <a:srgbClr val="000000"/>
      </a:dk1>
      <a:lt1>
        <a:srgbClr val="FFFFFF"/>
      </a:lt1>
      <a:dk2>
        <a:srgbClr val="173299"/>
      </a:dk2>
      <a:lt2>
        <a:srgbClr val="E7E6E6"/>
      </a:lt2>
      <a:accent1>
        <a:srgbClr val="F56D00"/>
      </a:accent1>
      <a:accent2>
        <a:srgbClr val="0420A3"/>
      </a:accent2>
      <a:accent3>
        <a:srgbClr val="0096FF"/>
      </a:accent3>
      <a:accent4>
        <a:srgbClr val="C0C0C0"/>
      </a:accent4>
      <a:accent5>
        <a:srgbClr val="FCAA5D"/>
      </a:accent5>
      <a:accent6>
        <a:srgbClr val="4797AE"/>
      </a:accent6>
      <a:hlink>
        <a:srgbClr val="0563C1"/>
      </a:hlink>
      <a:folHlink>
        <a:srgbClr val="DA7F0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spcBef>
            <a:spcPts val="500"/>
          </a:spcBef>
          <a:defRPr b="1" dirty="0">
            <a:solidFill>
              <a:srgbClr val="153C6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_Sidetrade_MASTER TEMPLATE BLUE.pptx" id="{1D38167B-BA18-48FF-87E8-8E7DC7BC7D09}" vid="{83B17330-94E3-49F8-9C1E-FB6D4DF3CCC3}"/>
    </a:ext>
  </a:extLst>
</a:theme>
</file>

<file path=ppt/theme/theme3.xml><?xml version="1.0" encoding="utf-8"?>
<a:theme xmlns:a="http://schemas.openxmlformats.org/drawingml/2006/main" name="2. Blue Background">
  <a:themeElements>
    <a:clrScheme name="Sidetrade Theme 2020">
      <a:dk1>
        <a:srgbClr val="000000"/>
      </a:dk1>
      <a:lt1>
        <a:srgbClr val="FFFFFF"/>
      </a:lt1>
      <a:dk2>
        <a:srgbClr val="173299"/>
      </a:dk2>
      <a:lt2>
        <a:srgbClr val="E7E6E6"/>
      </a:lt2>
      <a:accent1>
        <a:srgbClr val="F56D00"/>
      </a:accent1>
      <a:accent2>
        <a:srgbClr val="0420A3"/>
      </a:accent2>
      <a:accent3>
        <a:srgbClr val="0096FF"/>
      </a:accent3>
      <a:accent4>
        <a:srgbClr val="C0C0C0"/>
      </a:accent4>
      <a:accent5>
        <a:srgbClr val="FCAA5D"/>
      </a:accent5>
      <a:accent6>
        <a:srgbClr val="4797AE"/>
      </a:accent6>
      <a:hlink>
        <a:srgbClr val="0563C1"/>
      </a:hlink>
      <a:folHlink>
        <a:srgbClr val="DA7F0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spcBef>
            <a:spcPts val="500"/>
          </a:spcBef>
          <a:defRPr b="1" dirty="0">
            <a:solidFill>
              <a:srgbClr val="153C6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_Sidetrade_MASTER TEMPLATE BLUE.pptx" id="{1D38167B-BA18-48FF-87E8-8E7DC7BC7D09}" vid="{B65D3420-6070-49F9-904C-EBC6B67536CB}"/>
    </a:ext>
  </a:extLst>
</a:theme>
</file>

<file path=ppt/theme/theme4.xml><?xml version="1.0" encoding="utf-8"?>
<a:theme xmlns:a="http://schemas.openxmlformats.org/drawingml/2006/main" name="INSTRUCTIONS">
  <a:themeElements>
    <a:clrScheme name="Sidetrade Theme 2020">
      <a:dk1>
        <a:srgbClr val="000000"/>
      </a:dk1>
      <a:lt1>
        <a:srgbClr val="FFFFFF"/>
      </a:lt1>
      <a:dk2>
        <a:srgbClr val="173299"/>
      </a:dk2>
      <a:lt2>
        <a:srgbClr val="E7E6E6"/>
      </a:lt2>
      <a:accent1>
        <a:srgbClr val="F56D00"/>
      </a:accent1>
      <a:accent2>
        <a:srgbClr val="0420A3"/>
      </a:accent2>
      <a:accent3>
        <a:srgbClr val="0096FF"/>
      </a:accent3>
      <a:accent4>
        <a:srgbClr val="C0C0C0"/>
      </a:accent4>
      <a:accent5>
        <a:srgbClr val="FCAA5D"/>
      </a:accent5>
      <a:accent6>
        <a:srgbClr val="4797AE"/>
      </a:accent6>
      <a:hlink>
        <a:srgbClr val="0563C1"/>
      </a:hlink>
      <a:folHlink>
        <a:srgbClr val="DA7F0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spcBef>
            <a:spcPts val="500"/>
          </a:spcBef>
          <a:defRPr b="1" dirty="0">
            <a:solidFill>
              <a:srgbClr val="153C6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_Sidetrade_MASTER TEMPLATE BLUE.pptx" id="{1D38167B-BA18-48FF-87E8-8E7DC7BC7D09}" vid="{85191AC8-4CC1-4FA3-B394-B3F40BB944A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CCEE74DAC1A5468539D6907E90E53A" ma:contentTypeVersion="12" ma:contentTypeDescription="Create a new document." ma:contentTypeScope="" ma:versionID="0b00a41ca3836b5d250915ccf56f42de">
  <xsd:schema xmlns:xsd="http://www.w3.org/2001/XMLSchema" xmlns:xs="http://www.w3.org/2001/XMLSchema" xmlns:p="http://schemas.microsoft.com/office/2006/metadata/properties" xmlns:ns2="a99f6368-6e64-4014-bfaf-2be1226909ba" xmlns:ns3="b2e5b3f1-e299-4938-a19b-5e53d9346089" targetNamespace="http://schemas.microsoft.com/office/2006/metadata/properties" ma:root="true" ma:fieldsID="faba1d0f80ebd322228f2d2e14fb1a06" ns2:_="" ns3:_="">
    <xsd:import namespace="a99f6368-6e64-4014-bfaf-2be1226909ba"/>
    <xsd:import namespace="b2e5b3f1-e299-4938-a19b-5e53d93460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f6368-6e64-4014-bfaf-2be1226909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e5b3f1-e299-4938-a19b-5e53d93460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00A7A0-85BA-4B56-B386-9249D5EDD3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9f6368-6e64-4014-bfaf-2be1226909ba"/>
    <ds:schemaRef ds:uri="b2e5b3f1-e299-4938-a19b-5e53d9346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61D902-F655-41C8-9981-B93BA148BE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5460F4-F414-4B2D-9F2F-749F6F2AB5B2}">
  <ds:schemaRefs>
    <ds:schemaRef ds:uri="http://purl.org/dc/elements/1.1/"/>
    <ds:schemaRef ds:uri="a99f6368-6e64-4014-bfaf-2be1226909ba"/>
    <ds:schemaRef ds:uri="http://schemas.microsoft.com/office/infopath/2007/PartnerControls"/>
    <ds:schemaRef ds:uri="b2e5b3f1-e299-4938-a19b-5e53d9346089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2020_Sidetrade_MASTER TEMPLATE BLUE</Template>
  <TotalTime>1003</TotalTime>
  <Words>1000</Words>
  <Application>Microsoft Office PowerPoint</Application>
  <PresentationFormat>Grand écran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Wingdings</vt:lpstr>
      <vt:lpstr>1. Title slides</vt:lpstr>
      <vt:lpstr>3. White Background</vt:lpstr>
      <vt:lpstr>2. Blue Background</vt:lpstr>
      <vt:lpstr>INSTRUCTIONS</vt:lpstr>
      <vt:lpstr>Catalogue d’offres de service</vt:lpstr>
      <vt:lpstr>Training and Master Monitoring</vt:lpstr>
      <vt:lpstr>Formations basées sur les profils utilisateurs</vt:lpstr>
      <vt:lpstr>Formations basées sur les profils utilisateurs</vt:lpstr>
      <vt:lpstr>Formations basées sur les profils utilisateurs</vt:lpstr>
      <vt:lpstr>Formations au module Analytics</vt:lpstr>
      <vt:lpstr>Formations sur les modules spécifiques</vt:lpstr>
      <vt:lpstr>HyperCare</vt:lpstr>
      <vt:lpstr>Formations avancées pour les utilisateurs et les formateurs</vt:lpstr>
      <vt:lpstr>Formations basées sur les profils utilisateurs</vt:lpstr>
      <vt:lpstr>Administrateur délégué</vt:lpstr>
      <vt:lpstr>Programme de certification de Sidetrade</vt:lpstr>
      <vt:lpstr>Formations Capsule</vt:lpstr>
      <vt:lpstr>Training &amp; Master Monitoring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FENIET</dc:creator>
  <cp:lastModifiedBy>Sarah FENIET</cp:lastModifiedBy>
  <cp:revision>59</cp:revision>
  <dcterms:created xsi:type="dcterms:W3CDTF">2020-12-01T15:38:37Z</dcterms:created>
  <dcterms:modified xsi:type="dcterms:W3CDTF">2021-06-04T12:24:39Z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0x010100EBCCEE74DAC1A5468539D6907E90E53A</vt:lpwstr>
  </property>
</Properties>
</file>